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44"/>
  </p:notesMasterIdLst>
  <p:sldIdLst>
    <p:sldId id="256" r:id="rId5"/>
    <p:sldId id="258" r:id="rId6"/>
    <p:sldId id="259" r:id="rId7"/>
    <p:sldId id="327" r:id="rId8"/>
    <p:sldId id="333" r:id="rId9"/>
    <p:sldId id="328" r:id="rId10"/>
    <p:sldId id="358" r:id="rId11"/>
    <p:sldId id="406" r:id="rId12"/>
    <p:sldId id="382" r:id="rId13"/>
    <p:sldId id="334" r:id="rId14"/>
    <p:sldId id="383" r:id="rId15"/>
    <p:sldId id="384" r:id="rId16"/>
    <p:sldId id="409" r:id="rId17"/>
    <p:sldId id="385" r:id="rId18"/>
    <p:sldId id="365" r:id="rId19"/>
    <p:sldId id="386" r:id="rId20"/>
    <p:sldId id="369" r:id="rId21"/>
    <p:sldId id="410" r:id="rId22"/>
    <p:sldId id="389" r:id="rId23"/>
    <p:sldId id="395" r:id="rId24"/>
    <p:sldId id="407" r:id="rId25"/>
    <p:sldId id="396" r:id="rId26"/>
    <p:sldId id="391" r:id="rId27"/>
    <p:sldId id="393" r:id="rId28"/>
    <p:sldId id="392" r:id="rId29"/>
    <p:sldId id="394" r:id="rId30"/>
    <p:sldId id="398" r:id="rId31"/>
    <p:sldId id="397" r:id="rId32"/>
    <p:sldId id="415" r:id="rId33"/>
    <p:sldId id="411" r:id="rId34"/>
    <p:sldId id="403" r:id="rId35"/>
    <p:sldId id="352" r:id="rId36"/>
    <p:sldId id="414" r:id="rId37"/>
    <p:sldId id="412" r:id="rId38"/>
    <p:sldId id="413" r:id="rId39"/>
    <p:sldId id="388" r:id="rId40"/>
    <p:sldId id="355" r:id="rId41"/>
    <p:sldId id="416" r:id="rId42"/>
    <p:sldId id="320" r:id="rId43"/>
  </p:sldIdLst>
  <p:sldSz cx="9144000" cy="5143500" type="screen16x9"/>
  <p:notesSz cx="6858000" cy="9144000"/>
  <p:embeddedFontLst>
    <p:embeddedFont>
      <p:font typeface="Lloyds Bank Jack" panose="02000503040000020004" pitchFamily="50"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
      <p:font typeface="Source Sans Pro" panose="020B0503030403020204" pitchFamily="34" charset="0"/>
      <p:regular r:id="rId53"/>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woFhgsKKL1CZVwaxS2tx8A==" hashData="4MTA6Q4eXWorw477+ChN4njmSoEVv0bSfUViTtqubgVSHrGQGx8gO7yLJU/9m7HheFZYt0v6OVlrFk2g6jtX5Q=="/>
  <p:extLst>
    <p:ext uri="{EFAFB233-063F-42B5-8137-9DF3F51BA10A}">
      <p15:sldGuideLst xmlns:p15="http://schemas.microsoft.com/office/powerpoint/2012/main">
        <p15:guide id="1" orient="horz" pos="373" userDrawn="1">
          <p15:clr>
            <a:srgbClr val="A4A3A4"/>
          </p15:clr>
        </p15:guide>
        <p15:guide id="2" pos="204" userDrawn="1">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31"/>
    <a:srgbClr val="01694D"/>
    <a:srgbClr val="000000"/>
    <a:srgbClr val="F1F1F1"/>
    <a:srgbClr val="505050"/>
    <a:srgbClr val="005C68"/>
    <a:srgbClr val="471368"/>
    <a:srgbClr val="0D5494"/>
    <a:srgbClr val="2177AF"/>
    <a:srgbClr val="3232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CD05B-73CF-4571-A6C8-24E146397AB4}" v="2" dt="2024-04-16T10:25:08.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4" autoAdjust="0"/>
    <p:restoredTop sz="57386" autoAdjust="0"/>
  </p:normalViewPr>
  <p:slideViewPr>
    <p:cSldViewPr snapToGrid="0">
      <p:cViewPr varScale="1">
        <p:scale>
          <a:sx n="73" d="100"/>
          <a:sy n="73" d="100"/>
        </p:scale>
        <p:origin x="2916" y="294"/>
      </p:cViewPr>
      <p:guideLst>
        <p:guide orient="horz" pos="373"/>
        <p:guide pos="204"/>
        <p:guide pos="5520"/>
      </p:guideLst>
    </p:cSldViewPr>
  </p:slideViewPr>
  <p:outlineViewPr>
    <p:cViewPr>
      <p:scale>
        <a:sx n="33" d="100"/>
        <a:sy n="33" d="100"/>
      </p:scale>
      <p:origin x="0" y="-1035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nnie, Sinead (Group Corporate Affairs)" userId="dc2a0c80-9c5e-4039-b10a-6c88a895e474" providerId="ADAL" clId="{818653B0-5BC2-464C-BF02-363F4155037B}"/>
    <pc:docChg chg="addSld delSld modSld">
      <pc:chgData name="Finnie, Sinead (Group Corporate Affairs)" userId="dc2a0c80-9c5e-4039-b10a-6c88a895e474" providerId="ADAL" clId="{818653B0-5BC2-464C-BF02-363F4155037B}" dt="2025-05-21T13:29:36.607" v="2"/>
      <pc:docMkLst>
        <pc:docMk/>
      </pc:docMkLst>
      <pc:sldChg chg="del">
        <pc:chgData name="Finnie, Sinead (Group Corporate Affairs)" userId="dc2a0c80-9c5e-4039-b10a-6c88a895e474" providerId="ADAL" clId="{818653B0-5BC2-464C-BF02-363F4155037B}" dt="2025-05-21T13:29:14.415" v="1" actId="2696"/>
        <pc:sldMkLst>
          <pc:docMk/>
          <pc:sldMk cId="1400444148" sldId="399"/>
        </pc:sldMkLst>
      </pc:sldChg>
      <pc:sldChg chg="del">
        <pc:chgData name="Finnie, Sinead (Group Corporate Affairs)" userId="dc2a0c80-9c5e-4039-b10a-6c88a895e474" providerId="ADAL" clId="{818653B0-5BC2-464C-BF02-363F4155037B}" dt="2025-05-21T13:29:01.033" v="0" actId="2696"/>
        <pc:sldMkLst>
          <pc:docMk/>
          <pc:sldMk cId="2532915123" sldId="400"/>
        </pc:sldMkLst>
      </pc:sldChg>
      <pc:sldChg chg="add">
        <pc:chgData name="Finnie, Sinead (Group Corporate Affairs)" userId="dc2a0c80-9c5e-4039-b10a-6c88a895e474" providerId="ADAL" clId="{818653B0-5BC2-464C-BF02-363F4155037B}" dt="2025-05-21T13:29:36.607" v="2"/>
        <pc:sldMkLst>
          <pc:docMk/>
          <pc:sldMk cId="1400444148" sldId="416"/>
        </pc:sldMkLst>
      </pc:sldChg>
    </pc:docChg>
  </pc:docChgLst>
  <pc:docChgLst>
    <pc:chgData name="Franklin, Chris (Learning – People &amp; Places)" userId="826ee402-fbdb-4034-a7c7-db309b41606d" providerId="ADAL" clId="{927DFF40-29F8-4413-B724-2A75AD925EF5}"/>
    <pc:docChg chg="undo custSel addSld delSld modSld sldOrd">
      <pc:chgData name="Franklin, Chris (Learning – People &amp; Places)" userId="826ee402-fbdb-4034-a7c7-db309b41606d" providerId="ADAL" clId="{927DFF40-29F8-4413-B724-2A75AD925EF5}" dt="2024-12-04T17:04:43.076" v="7301" actId="20577"/>
      <pc:docMkLst>
        <pc:docMk/>
      </pc:docMkLst>
      <pc:sldChg chg="mod modShow">
        <pc:chgData name="Franklin, Chris (Learning – People &amp; Places)" userId="826ee402-fbdb-4034-a7c7-db309b41606d" providerId="ADAL" clId="{927DFF40-29F8-4413-B724-2A75AD925EF5}" dt="2024-12-04T09:48:44.575" v="35" actId="729"/>
        <pc:sldMkLst>
          <pc:docMk/>
          <pc:sldMk cId="3700601012" sldId="258"/>
        </pc:sldMkLst>
      </pc:sldChg>
      <pc:sldChg chg="modSp mod modNotesTx">
        <pc:chgData name="Franklin, Chris (Learning – People &amp; Places)" userId="826ee402-fbdb-4034-a7c7-db309b41606d" providerId="ADAL" clId="{927DFF40-29F8-4413-B724-2A75AD925EF5}" dt="2024-12-04T17:04:43.076" v="7301" actId="20577"/>
        <pc:sldMkLst>
          <pc:docMk/>
          <pc:sldMk cId="3683819273" sldId="259"/>
        </pc:sldMkLst>
        <pc:spChg chg="mod">
          <ac:chgData name="Franklin, Chris (Learning – People &amp; Places)" userId="826ee402-fbdb-4034-a7c7-db309b41606d" providerId="ADAL" clId="{927DFF40-29F8-4413-B724-2A75AD925EF5}" dt="2024-12-04T10:05:03.329" v="445" actId="6549"/>
          <ac:spMkLst>
            <pc:docMk/>
            <pc:sldMk cId="3683819273" sldId="259"/>
            <ac:spMk id="8" creationId="{55997BB2-FBAB-EC43-B362-0D9325DED4C9}"/>
          </ac:spMkLst>
        </pc:spChg>
        <pc:picChg chg="mod">
          <ac:chgData name="Franklin, Chris (Learning – People &amp; Places)" userId="826ee402-fbdb-4034-a7c7-db309b41606d" providerId="ADAL" clId="{927DFF40-29F8-4413-B724-2A75AD925EF5}" dt="2024-12-04T09:40:41.759" v="0" actId="14826"/>
          <ac:picMkLst>
            <pc:docMk/>
            <pc:sldMk cId="3683819273" sldId="259"/>
            <ac:picMk id="11" creationId="{BAAE5D18-16CA-E043-81EC-3F9D4BC033AB}"/>
          </ac:picMkLst>
        </pc:picChg>
      </pc:sldChg>
      <pc:sldChg chg="modSp mod modShow">
        <pc:chgData name="Franklin, Chris (Learning – People &amp; Places)" userId="826ee402-fbdb-4034-a7c7-db309b41606d" providerId="ADAL" clId="{927DFF40-29F8-4413-B724-2A75AD925EF5}" dt="2024-12-04T10:03:16.383" v="432" actId="729"/>
        <pc:sldMkLst>
          <pc:docMk/>
          <pc:sldMk cId="667723468" sldId="327"/>
        </pc:sldMkLst>
        <pc:spChg chg="mod">
          <ac:chgData name="Franklin, Chris (Learning – People &amp; Places)" userId="826ee402-fbdb-4034-a7c7-db309b41606d" providerId="ADAL" clId="{927DFF40-29F8-4413-B724-2A75AD925EF5}" dt="2024-12-04T09:58:36.836" v="398" actId="20577"/>
          <ac:spMkLst>
            <pc:docMk/>
            <pc:sldMk cId="667723468" sldId="327"/>
            <ac:spMk id="7" creationId="{3D15E4A6-7824-4247-87FC-936178D351F4}"/>
          </ac:spMkLst>
        </pc:spChg>
        <pc:spChg chg="mod">
          <ac:chgData name="Franklin, Chris (Learning – People &amp; Places)" userId="826ee402-fbdb-4034-a7c7-db309b41606d" providerId="ADAL" clId="{927DFF40-29F8-4413-B724-2A75AD925EF5}" dt="2024-12-04T10:03:03.115" v="431" actId="20577"/>
          <ac:spMkLst>
            <pc:docMk/>
            <pc:sldMk cId="667723468" sldId="327"/>
            <ac:spMk id="8" creationId="{55997BB2-FBAB-EC43-B362-0D9325DED4C9}"/>
          </ac:spMkLst>
        </pc:spChg>
      </pc:sldChg>
      <pc:sldChg chg="modSp mod modNotesTx">
        <pc:chgData name="Franklin, Chris (Learning – People &amp; Places)" userId="826ee402-fbdb-4034-a7c7-db309b41606d" providerId="ADAL" clId="{927DFF40-29F8-4413-B724-2A75AD925EF5}" dt="2024-12-04T12:10:14.519" v="2484" actId="14826"/>
        <pc:sldMkLst>
          <pc:docMk/>
          <pc:sldMk cId="144408909" sldId="333"/>
        </pc:sldMkLst>
        <pc:spChg chg="mod">
          <ac:chgData name="Franklin, Chris (Learning – People &amp; Places)" userId="826ee402-fbdb-4034-a7c7-db309b41606d" providerId="ADAL" clId="{927DFF40-29F8-4413-B724-2A75AD925EF5}" dt="2024-12-04T10:06:49.430" v="485" actId="20577"/>
          <ac:spMkLst>
            <pc:docMk/>
            <pc:sldMk cId="144408909" sldId="333"/>
            <ac:spMk id="8" creationId="{55997BB2-FBAB-EC43-B362-0D9325DED4C9}"/>
          </ac:spMkLst>
        </pc:spChg>
        <pc:picChg chg="mod">
          <ac:chgData name="Franklin, Chris (Learning – People &amp; Places)" userId="826ee402-fbdb-4034-a7c7-db309b41606d" providerId="ADAL" clId="{927DFF40-29F8-4413-B724-2A75AD925EF5}" dt="2024-12-04T12:10:14.519" v="2484" actId="14826"/>
          <ac:picMkLst>
            <pc:docMk/>
            <pc:sldMk cId="144408909" sldId="333"/>
            <ac:picMk id="4" creationId="{97A2C5E2-4D82-75E8-99C6-3AD051D0C6BD}"/>
          </ac:picMkLst>
        </pc:picChg>
      </pc:sldChg>
      <pc:sldChg chg="del mod modShow modNotesTx">
        <pc:chgData name="Franklin, Chris (Learning – People &amp; Places)" userId="826ee402-fbdb-4034-a7c7-db309b41606d" providerId="ADAL" clId="{927DFF40-29F8-4413-B724-2A75AD925EF5}" dt="2024-12-04T13:54:39.413" v="3331" actId="47"/>
        <pc:sldMkLst>
          <pc:docMk/>
          <pc:sldMk cId="3590263424" sldId="335"/>
        </pc:sldMkLst>
      </pc:sldChg>
      <pc:sldChg chg="modSp add mod modNotesTx">
        <pc:chgData name="Franklin, Chris (Learning – People &amp; Places)" userId="826ee402-fbdb-4034-a7c7-db309b41606d" providerId="ADAL" clId="{927DFF40-29F8-4413-B724-2A75AD925EF5}" dt="2024-12-04T15:18:30.768" v="6061" actId="20577"/>
        <pc:sldMkLst>
          <pc:docMk/>
          <pc:sldMk cId="2426761401" sldId="352"/>
        </pc:sldMkLst>
        <pc:spChg chg="mod">
          <ac:chgData name="Franklin, Chris (Learning – People &amp; Places)" userId="826ee402-fbdb-4034-a7c7-db309b41606d" providerId="ADAL" clId="{927DFF40-29F8-4413-B724-2A75AD925EF5}" dt="2024-12-04T15:15:17.783" v="5972" actId="20577"/>
          <ac:spMkLst>
            <pc:docMk/>
            <pc:sldMk cId="2426761401" sldId="352"/>
            <ac:spMk id="2" creationId="{DCA141A3-C877-6FC8-4A42-4B1B81DE221E}"/>
          </ac:spMkLst>
        </pc:spChg>
        <pc:spChg chg="mod">
          <ac:chgData name="Franklin, Chris (Learning – People &amp; Places)" userId="826ee402-fbdb-4034-a7c7-db309b41606d" providerId="ADAL" clId="{927DFF40-29F8-4413-B724-2A75AD925EF5}" dt="2024-12-04T15:17:01.272" v="6053" actId="20577"/>
          <ac:spMkLst>
            <pc:docMk/>
            <pc:sldMk cId="2426761401" sldId="352"/>
            <ac:spMk id="3" creationId="{CFDCA12A-2801-4C3E-89CF-E1F3C2C8D463}"/>
          </ac:spMkLst>
        </pc:spChg>
        <pc:spChg chg="mod">
          <ac:chgData name="Franklin, Chris (Learning – People &amp; Places)" userId="826ee402-fbdb-4034-a7c7-db309b41606d" providerId="ADAL" clId="{927DFF40-29F8-4413-B724-2A75AD925EF5}" dt="2024-12-04T15:13:45.444" v="5898" actId="20577"/>
          <ac:spMkLst>
            <pc:docMk/>
            <pc:sldMk cId="2426761401" sldId="352"/>
            <ac:spMk id="4" creationId="{4DDCD4F9-8361-D54F-BB44-12B001A86CAF}"/>
          </ac:spMkLst>
        </pc:spChg>
        <pc:spChg chg="mod">
          <ac:chgData name="Franklin, Chris (Learning – People &amp; Places)" userId="826ee402-fbdb-4034-a7c7-db309b41606d" providerId="ADAL" clId="{927DFF40-29F8-4413-B724-2A75AD925EF5}" dt="2024-12-04T15:16:30.687" v="6039" actId="20577"/>
          <ac:spMkLst>
            <pc:docMk/>
            <pc:sldMk cId="2426761401" sldId="352"/>
            <ac:spMk id="7" creationId="{B217BD3F-6947-64F7-B375-F9B8EE0D9258}"/>
          </ac:spMkLst>
        </pc:spChg>
      </pc:sldChg>
      <pc:sldChg chg="modSp mod modNotesTx">
        <pc:chgData name="Franklin, Chris (Learning – People &amp; Places)" userId="826ee402-fbdb-4034-a7c7-db309b41606d" providerId="ADAL" clId="{927DFF40-29F8-4413-B724-2A75AD925EF5}" dt="2024-12-04T10:25:55" v="878" actId="20577"/>
        <pc:sldMkLst>
          <pc:docMk/>
          <pc:sldMk cId="1561509688" sldId="358"/>
        </pc:sldMkLst>
        <pc:spChg chg="mod">
          <ac:chgData name="Franklin, Chris (Learning – People &amp; Places)" userId="826ee402-fbdb-4034-a7c7-db309b41606d" providerId="ADAL" clId="{927DFF40-29F8-4413-B724-2A75AD925EF5}" dt="2024-12-04T10:23:38.433" v="791" actId="1076"/>
          <ac:spMkLst>
            <pc:docMk/>
            <pc:sldMk cId="1561509688" sldId="358"/>
            <ac:spMk id="5" creationId="{9382B94B-BD07-44FA-8466-9A1B96644FAD}"/>
          </ac:spMkLst>
        </pc:spChg>
        <pc:picChg chg="mod">
          <ac:chgData name="Franklin, Chris (Learning – People &amp; Places)" userId="826ee402-fbdb-4034-a7c7-db309b41606d" providerId="ADAL" clId="{927DFF40-29F8-4413-B724-2A75AD925EF5}" dt="2024-12-04T10:16:16.550" v="562" actId="14826"/>
          <ac:picMkLst>
            <pc:docMk/>
            <pc:sldMk cId="1561509688" sldId="358"/>
            <ac:picMk id="11" creationId="{BAAE5D18-16CA-E043-81EC-3F9D4BC033AB}"/>
          </ac:picMkLst>
        </pc:picChg>
      </pc:sldChg>
      <pc:sldChg chg="modNotesTx">
        <pc:chgData name="Franklin, Chris (Learning – People &amp; Places)" userId="826ee402-fbdb-4034-a7c7-db309b41606d" providerId="ADAL" clId="{927DFF40-29F8-4413-B724-2A75AD925EF5}" dt="2024-12-04T16:03:07.833" v="7195" actId="20577"/>
        <pc:sldMkLst>
          <pc:docMk/>
          <pc:sldMk cId="1132370193" sldId="365"/>
        </pc:sldMkLst>
      </pc:sldChg>
      <pc:sldChg chg="modSp del mod modShow">
        <pc:chgData name="Franklin, Chris (Learning – People &amp; Places)" userId="826ee402-fbdb-4034-a7c7-db309b41606d" providerId="ADAL" clId="{927DFF40-29F8-4413-B724-2A75AD925EF5}" dt="2024-12-04T14:28:29.909" v="3827" actId="47"/>
        <pc:sldMkLst>
          <pc:docMk/>
          <pc:sldMk cId="3890031977" sldId="380"/>
        </pc:sldMkLst>
        <pc:picChg chg="mod">
          <ac:chgData name="Franklin, Chris (Learning – People &amp; Places)" userId="826ee402-fbdb-4034-a7c7-db309b41606d" providerId="ADAL" clId="{927DFF40-29F8-4413-B724-2A75AD925EF5}" dt="2024-12-04T11:57:42.645" v="2481" actId="14826"/>
          <ac:picMkLst>
            <pc:docMk/>
            <pc:sldMk cId="3890031977" sldId="380"/>
            <ac:picMk id="11" creationId="{BAAE5D18-16CA-E043-81EC-3F9D4BC033AB}"/>
          </ac:picMkLst>
        </pc:picChg>
      </pc:sldChg>
      <pc:sldChg chg="addSp delSp modSp mod modNotesTx">
        <pc:chgData name="Franklin, Chris (Learning – People &amp; Places)" userId="826ee402-fbdb-4034-a7c7-db309b41606d" providerId="ADAL" clId="{927DFF40-29F8-4413-B724-2A75AD925EF5}" dt="2024-12-04T15:57:00.798" v="6969" actId="14826"/>
        <pc:sldMkLst>
          <pc:docMk/>
          <pc:sldMk cId="89627056" sldId="382"/>
        </pc:sldMkLst>
        <pc:spChg chg="add del mod">
          <ac:chgData name="Franklin, Chris (Learning – People &amp; Places)" userId="826ee402-fbdb-4034-a7c7-db309b41606d" providerId="ADAL" clId="{927DFF40-29F8-4413-B724-2A75AD925EF5}" dt="2024-12-04T10:23:51.550" v="792" actId="478"/>
          <ac:spMkLst>
            <pc:docMk/>
            <pc:sldMk cId="89627056" sldId="382"/>
            <ac:spMk id="2" creationId="{9B7F5243-6379-7A7E-CCC4-67663653C0DC}"/>
          </ac:spMkLst>
        </pc:spChg>
        <pc:spChg chg="add del mod">
          <ac:chgData name="Franklin, Chris (Learning – People &amp; Places)" userId="826ee402-fbdb-4034-a7c7-db309b41606d" providerId="ADAL" clId="{927DFF40-29F8-4413-B724-2A75AD925EF5}" dt="2024-12-04T10:25:08.943" v="806" actId="478"/>
          <ac:spMkLst>
            <pc:docMk/>
            <pc:sldMk cId="89627056" sldId="382"/>
            <ac:spMk id="3" creationId="{32DDCA40-CDDE-F949-7809-1C811553A3CB}"/>
          </ac:spMkLst>
        </pc:spChg>
        <pc:spChg chg="add mod">
          <ac:chgData name="Franklin, Chris (Learning – People &amp; Places)" userId="826ee402-fbdb-4034-a7c7-db309b41606d" providerId="ADAL" clId="{927DFF40-29F8-4413-B724-2A75AD925EF5}" dt="2024-12-04T15:40:38.403" v="6965" actId="1076"/>
          <ac:spMkLst>
            <pc:docMk/>
            <pc:sldMk cId="89627056" sldId="382"/>
            <ac:spMk id="4" creationId="{E74D14E2-D9D5-E56A-0DD9-FBA6A6D6D95A}"/>
          </ac:spMkLst>
        </pc:spChg>
        <pc:spChg chg="del mod">
          <ac:chgData name="Franklin, Chris (Learning – People &amp; Places)" userId="826ee402-fbdb-4034-a7c7-db309b41606d" providerId="ADAL" clId="{927DFF40-29F8-4413-B724-2A75AD925EF5}" dt="2024-12-04T10:25:35.988" v="833" actId="478"/>
          <ac:spMkLst>
            <pc:docMk/>
            <pc:sldMk cId="89627056" sldId="382"/>
            <ac:spMk id="5" creationId="{9382B94B-BD07-44FA-8466-9A1B96644FAD}"/>
          </ac:spMkLst>
        </pc:spChg>
        <pc:spChg chg="mod">
          <ac:chgData name="Franklin, Chris (Learning – People &amp; Places)" userId="826ee402-fbdb-4034-a7c7-db309b41606d" providerId="ADAL" clId="{927DFF40-29F8-4413-B724-2A75AD925EF5}" dt="2024-12-04T11:28:19.920" v="2457" actId="20577"/>
          <ac:spMkLst>
            <pc:docMk/>
            <pc:sldMk cId="89627056" sldId="382"/>
            <ac:spMk id="7" creationId="{3D15E4A6-7824-4247-87FC-936178D351F4}"/>
          </ac:spMkLst>
        </pc:spChg>
        <pc:picChg chg="mod">
          <ac:chgData name="Franklin, Chris (Learning – People &amp; Places)" userId="826ee402-fbdb-4034-a7c7-db309b41606d" providerId="ADAL" clId="{927DFF40-29F8-4413-B724-2A75AD925EF5}" dt="2024-12-04T15:57:00.798" v="6969" actId="14826"/>
          <ac:picMkLst>
            <pc:docMk/>
            <pc:sldMk cId="89627056" sldId="382"/>
            <ac:picMk id="11" creationId="{BAAE5D18-16CA-E043-81EC-3F9D4BC033AB}"/>
          </ac:picMkLst>
        </pc:picChg>
      </pc:sldChg>
      <pc:sldChg chg="addSp modSp mod modAnim modNotesTx">
        <pc:chgData name="Franklin, Chris (Learning – People &amp; Places)" userId="826ee402-fbdb-4034-a7c7-db309b41606d" providerId="ADAL" clId="{927DFF40-29F8-4413-B724-2A75AD925EF5}" dt="2024-12-04T11:52:00.739" v="2478" actId="14826"/>
        <pc:sldMkLst>
          <pc:docMk/>
          <pc:sldMk cId="1969243903" sldId="383"/>
        </pc:sldMkLst>
        <pc:spChg chg="add mod">
          <ac:chgData name="Franklin, Chris (Learning – People &amp; Places)" userId="826ee402-fbdb-4034-a7c7-db309b41606d" providerId="ADAL" clId="{927DFF40-29F8-4413-B724-2A75AD925EF5}" dt="2024-12-04T11:24:33.309" v="2372" actId="2711"/>
          <ac:spMkLst>
            <pc:docMk/>
            <pc:sldMk cId="1969243903" sldId="383"/>
            <ac:spMk id="2" creationId="{0BBABB37-DCEB-19CD-DE0E-72269DEDB9FD}"/>
          </ac:spMkLst>
        </pc:spChg>
        <pc:spChg chg="mod">
          <ac:chgData name="Franklin, Chris (Learning – People &amp; Places)" userId="826ee402-fbdb-4034-a7c7-db309b41606d" providerId="ADAL" clId="{927DFF40-29F8-4413-B724-2A75AD925EF5}" dt="2024-12-04T11:23:45.752" v="2367" actId="21"/>
          <ac:spMkLst>
            <pc:docMk/>
            <pc:sldMk cId="1969243903" sldId="383"/>
            <ac:spMk id="5" creationId="{9382B94B-BD07-44FA-8466-9A1B96644FAD}"/>
          </ac:spMkLst>
        </pc:spChg>
        <pc:spChg chg="mod">
          <ac:chgData name="Franklin, Chris (Learning – People &amp; Places)" userId="826ee402-fbdb-4034-a7c7-db309b41606d" providerId="ADAL" clId="{927DFF40-29F8-4413-B724-2A75AD925EF5}" dt="2024-12-04T11:43:09.292" v="2476" actId="20577"/>
          <ac:spMkLst>
            <pc:docMk/>
            <pc:sldMk cId="1969243903" sldId="383"/>
            <ac:spMk id="7" creationId="{3D15E4A6-7824-4247-87FC-936178D351F4}"/>
          </ac:spMkLst>
        </pc:spChg>
        <pc:picChg chg="mod">
          <ac:chgData name="Franklin, Chris (Learning – People &amp; Places)" userId="826ee402-fbdb-4034-a7c7-db309b41606d" providerId="ADAL" clId="{927DFF40-29F8-4413-B724-2A75AD925EF5}" dt="2024-12-04T11:52:00.739" v="2478" actId="14826"/>
          <ac:picMkLst>
            <pc:docMk/>
            <pc:sldMk cId="1969243903" sldId="383"/>
            <ac:picMk id="11" creationId="{BAAE5D18-16CA-E043-81EC-3F9D4BC033AB}"/>
          </ac:picMkLst>
        </pc:picChg>
      </pc:sldChg>
      <pc:sldChg chg="addSp modSp mod modAnim modNotesTx">
        <pc:chgData name="Franklin, Chris (Learning – People &amp; Places)" userId="826ee402-fbdb-4034-a7c7-db309b41606d" providerId="ADAL" clId="{927DFF40-29F8-4413-B724-2A75AD925EF5}" dt="2024-12-04T15:57:22.526" v="6970" actId="14826"/>
        <pc:sldMkLst>
          <pc:docMk/>
          <pc:sldMk cId="2631212232" sldId="384"/>
        </pc:sldMkLst>
        <pc:spChg chg="add mod">
          <ac:chgData name="Franklin, Chris (Learning – People &amp; Places)" userId="826ee402-fbdb-4034-a7c7-db309b41606d" providerId="ADAL" clId="{927DFF40-29F8-4413-B724-2A75AD925EF5}" dt="2024-12-04T13:53:52.434" v="3232" actId="20577"/>
          <ac:spMkLst>
            <pc:docMk/>
            <pc:sldMk cId="2631212232" sldId="384"/>
            <ac:spMk id="2" creationId="{FE6EB428-5640-1416-B1AF-3A60F8F98D13}"/>
          </ac:spMkLst>
        </pc:spChg>
        <pc:spChg chg="mod">
          <ac:chgData name="Franklin, Chris (Learning – People &amp; Places)" userId="826ee402-fbdb-4034-a7c7-db309b41606d" providerId="ADAL" clId="{927DFF40-29F8-4413-B724-2A75AD925EF5}" dt="2024-12-04T13:52:35.636" v="3224" actId="1036"/>
          <ac:spMkLst>
            <pc:docMk/>
            <pc:sldMk cId="2631212232" sldId="384"/>
            <ac:spMk id="5" creationId="{9382B94B-BD07-44FA-8466-9A1B96644FAD}"/>
          </ac:spMkLst>
        </pc:spChg>
        <pc:spChg chg="mod">
          <ac:chgData name="Franklin, Chris (Learning – People &amp; Places)" userId="826ee402-fbdb-4034-a7c7-db309b41606d" providerId="ADAL" clId="{927DFF40-29F8-4413-B724-2A75AD925EF5}" dt="2024-12-04T13:42:49.200" v="2705" actId="20577"/>
          <ac:spMkLst>
            <pc:docMk/>
            <pc:sldMk cId="2631212232" sldId="384"/>
            <ac:spMk id="7" creationId="{3D15E4A6-7824-4247-87FC-936178D351F4}"/>
          </ac:spMkLst>
        </pc:spChg>
        <pc:picChg chg="mod">
          <ac:chgData name="Franklin, Chris (Learning – People &amp; Places)" userId="826ee402-fbdb-4034-a7c7-db309b41606d" providerId="ADAL" clId="{927DFF40-29F8-4413-B724-2A75AD925EF5}" dt="2024-12-04T15:57:22.526" v="6970" actId="14826"/>
          <ac:picMkLst>
            <pc:docMk/>
            <pc:sldMk cId="2631212232" sldId="384"/>
            <ac:picMk id="4" creationId="{E9299CC8-056D-740F-EE15-189CB2B9AF97}"/>
          </ac:picMkLst>
        </pc:picChg>
      </pc:sldChg>
      <pc:sldChg chg="addSp delSp modSp mod modAnim modNotesTx">
        <pc:chgData name="Franklin, Chris (Learning – People &amp; Places)" userId="826ee402-fbdb-4034-a7c7-db309b41606d" providerId="ADAL" clId="{927DFF40-29F8-4413-B724-2A75AD925EF5}" dt="2024-12-04T16:01:35.721" v="7134" actId="6549"/>
        <pc:sldMkLst>
          <pc:docMk/>
          <pc:sldMk cId="2023544366" sldId="385"/>
        </pc:sldMkLst>
        <pc:spChg chg="add del mod">
          <ac:chgData name="Franklin, Chris (Learning – People &amp; Places)" userId="826ee402-fbdb-4034-a7c7-db309b41606d" providerId="ADAL" clId="{927DFF40-29F8-4413-B724-2A75AD925EF5}" dt="2024-12-04T14:06:26.434" v="3468" actId="478"/>
          <ac:spMkLst>
            <pc:docMk/>
            <pc:sldMk cId="2023544366" sldId="385"/>
            <ac:spMk id="3" creationId="{47189DDE-F8BA-8F19-60A9-DA467422D2EF}"/>
          </ac:spMkLst>
        </pc:spChg>
        <pc:spChg chg="add mod">
          <ac:chgData name="Franklin, Chris (Learning – People &amp; Places)" userId="826ee402-fbdb-4034-a7c7-db309b41606d" providerId="ADAL" clId="{927DFF40-29F8-4413-B724-2A75AD925EF5}" dt="2024-12-04T14:06:25.598" v="3467"/>
          <ac:spMkLst>
            <pc:docMk/>
            <pc:sldMk cId="2023544366" sldId="385"/>
            <ac:spMk id="4" creationId="{3582AF16-6D7C-BA30-2E07-1F9BFD553DBF}"/>
          </ac:spMkLst>
        </pc:spChg>
        <pc:spChg chg="mod">
          <ac:chgData name="Franklin, Chris (Learning – People &amp; Places)" userId="826ee402-fbdb-4034-a7c7-db309b41606d" providerId="ADAL" clId="{927DFF40-29F8-4413-B724-2A75AD925EF5}" dt="2024-12-04T14:09:09.265" v="3668" actId="1076"/>
          <ac:spMkLst>
            <pc:docMk/>
            <pc:sldMk cId="2023544366" sldId="385"/>
            <ac:spMk id="5" creationId="{9382B94B-BD07-44FA-8466-9A1B96644FAD}"/>
          </ac:spMkLst>
        </pc:spChg>
        <pc:spChg chg="add del mod">
          <ac:chgData name="Franklin, Chris (Learning – People &amp; Places)" userId="826ee402-fbdb-4034-a7c7-db309b41606d" providerId="ADAL" clId="{927DFF40-29F8-4413-B724-2A75AD925EF5}" dt="2024-12-04T14:07:54.144" v="3599" actId="6549"/>
          <ac:spMkLst>
            <pc:docMk/>
            <pc:sldMk cId="2023544366" sldId="385"/>
            <ac:spMk id="7" creationId="{3D15E4A6-7824-4247-87FC-936178D351F4}"/>
          </ac:spMkLst>
        </pc:spChg>
        <pc:picChg chg="mod">
          <ac:chgData name="Franklin, Chris (Learning – People &amp; Places)" userId="826ee402-fbdb-4034-a7c7-db309b41606d" providerId="ADAL" clId="{927DFF40-29F8-4413-B724-2A75AD925EF5}" dt="2024-12-04T15:52:58.694" v="6968" actId="14826"/>
          <ac:picMkLst>
            <pc:docMk/>
            <pc:sldMk cId="2023544366" sldId="385"/>
            <ac:picMk id="11" creationId="{BAAE5D18-16CA-E043-81EC-3F9D4BC033AB}"/>
          </ac:picMkLst>
        </pc:picChg>
      </pc:sldChg>
      <pc:sldChg chg="modNotesTx">
        <pc:chgData name="Franklin, Chris (Learning – People &amp; Places)" userId="826ee402-fbdb-4034-a7c7-db309b41606d" providerId="ADAL" clId="{927DFF40-29F8-4413-B724-2A75AD925EF5}" dt="2024-12-04T16:03:29.773" v="7209" actId="20577"/>
        <pc:sldMkLst>
          <pc:docMk/>
          <pc:sldMk cId="3154197807" sldId="386"/>
        </pc:sldMkLst>
      </pc:sldChg>
      <pc:sldChg chg="modSp mod modNotesTx">
        <pc:chgData name="Franklin, Chris (Learning – People &amp; Places)" userId="826ee402-fbdb-4034-a7c7-db309b41606d" providerId="ADAL" clId="{927DFF40-29F8-4413-B724-2A75AD925EF5}" dt="2024-12-04T17:00:25.272" v="7248" actId="20577"/>
        <pc:sldMkLst>
          <pc:docMk/>
          <pc:sldMk cId="767506858" sldId="388"/>
        </pc:sldMkLst>
        <pc:spChg chg="mod">
          <ac:chgData name="Franklin, Chris (Learning – People &amp; Places)" userId="826ee402-fbdb-4034-a7c7-db309b41606d" providerId="ADAL" clId="{927DFF40-29F8-4413-B724-2A75AD925EF5}" dt="2024-12-04T15:30:38.655" v="6789" actId="20577"/>
          <ac:spMkLst>
            <pc:docMk/>
            <pc:sldMk cId="767506858" sldId="388"/>
            <ac:spMk id="7" creationId="{3D15E4A6-7824-4247-87FC-936178D351F4}"/>
          </ac:spMkLst>
        </pc:spChg>
        <pc:spChg chg="mod">
          <ac:chgData name="Franklin, Chris (Learning – People &amp; Places)" userId="826ee402-fbdb-4034-a7c7-db309b41606d" providerId="ADAL" clId="{927DFF40-29F8-4413-B724-2A75AD925EF5}" dt="2024-12-04T15:32:37.161" v="6896" actId="12"/>
          <ac:spMkLst>
            <pc:docMk/>
            <pc:sldMk cId="767506858" sldId="388"/>
            <ac:spMk id="8" creationId="{55997BB2-FBAB-EC43-B362-0D9325DED4C9}"/>
          </ac:spMkLst>
        </pc:spChg>
      </pc:sldChg>
      <pc:sldChg chg="del mod modShow">
        <pc:chgData name="Franklin, Chris (Learning – People &amp; Places)" userId="826ee402-fbdb-4034-a7c7-db309b41606d" providerId="ADAL" clId="{927DFF40-29F8-4413-B724-2A75AD925EF5}" dt="2024-12-04T12:24:42.154" v="2620" actId="47"/>
        <pc:sldMkLst>
          <pc:docMk/>
          <pc:sldMk cId="4092537564" sldId="390"/>
        </pc:sldMkLst>
      </pc:sldChg>
      <pc:sldChg chg="modSp mod modShow">
        <pc:chgData name="Franklin, Chris (Learning – People &amp; Places)" userId="826ee402-fbdb-4034-a7c7-db309b41606d" providerId="ADAL" clId="{927DFF40-29F8-4413-B724-2A75AD925EF5}" dt="2024-12-04T14:37:35.864" v="4066" actId="14100"/>
        <pc:sldMkLst>
          <pc:docMk/>
          <pc:sldMk cId="3788547101" sldId="391"/>
        </pc:sldMkLst>
        <pc:spChg chg="mod">
          <ac:chgData name="Franklin, Chris (Learning – People &amp; Places)" userId="826ee402-fbdb-4034-a7c7-db309b41606d" providerId="ADAL" clId="{927DFF40-29F8-4413-B724-2A75AD925EF5}" dt="2024-12-04T14:37:35.864" v="4066" actId="14100"/>
          <ac:spMkLst>
            <pc:docMk/>
            <pc:sldMk cId="3788547101" sldId="391"/>
            <ac:spMk id="7" creationId="{3D15E4A6-7824-4247-87FC-936178D351F4}"/>
          </ac:spMkLst>
        </pc:spChg>
        <pc:spChg chg="mod">
          <ac:chgData name="Franklin, Chris (Learning – People &amp; Places)" userId="826ee402-fbdb-4034-a7c7-db309b41606d" providerId="ADAL" clId="{927DFF40-29F8-4413-B724-2A75AD925EF5}" dt="2024-12-04T14:37:16.642" v="4058" actId="20577"/>
          <ac:spMkLst>
            <pc:docMk/>
            <pc:sldMk cId="3788547101" sldId="391"/>
            <ac:spMk id="8" creationId="{55997BB2-FBAB-EC43-B362-0D9325DED4C9}"/>
          </ac:spMkLst>
        </pc:spChg>
        <pc:picChg chg="mod">
          <ac:chgData name="Franklin, Chris (Learning – People &amp; Places)" userId="826ee402-fbdb-4034-a7c7-db309b41606d" providerId="ADAL" clId="{927DFF40-29F8-4413-B724-2A75AD925EF5}" dt="2024-12-04T14:37:28.362" v="4065" actId="1038"/>
          <ac:picMkLst>
            <pc:docMk/>
            <pc:sldMk cId="3788547101" sldId="391"/>
            <ac:picMk id="1028" creationId="{800E9281-5C47-486C-A0E4-0D827FDB4DEA}"/>
          </ac:picMkLst>
        </pc:picChg>
      </pc:sldChg>
      <pc:sldChg chg="modSp mod modShow">
        <pc:chgData name="Franklin, Chris (Learning – People &amp; Places)" userId="826ee402-fbdb-4034-a7c7-db309b41606d" providerId="ADAL" clId="{927DFF40-29F8-4413-B724-2A75AD925EF5}" dt="2024-12-04T14:43:49.522" v="4266" actId="20577"/>
        <pc:sldMkLst>
          <pc:docMk/>
          <pc:sldMk cId="1460747732" sldId="392"/>
        </pc:sldMkLst>
        <pc:spChg chg="mod">
          <ac:chgData name="Franklin, Chris (Learning – People &amp; Places)" userId="826ee402-fbdb-4034-a7c7-db309b41606d" providerId="ADAL" clId="{927DFF40-29F8-4413-B724-2A75AD925EF5}" dt="2024-12-04T14:43:49.522" v="4266" actId="20577"/>
          <ac:spMkLst>
            <pc:docMk/>
            <pc:sldMk cId="1460747732" sldId="392"/>
            <ac:spMk id="8" creationId="{55997BB2-FBAB-EC43-B362-0D9325DED4C9}"/>
          </ac:spMkLst>
        </pc:spChg>
        <pc:picChg chg="mod">
          <ac:chgData name="Franklin, Chris (Learning – People &amp; Places)" userId="826ee402-fbdb-4034-a7c7-db309b41606d" providerId="ADAL" clId="{927DFF40-29F8-4413-B724-2A75AD925EF5}" dt="2024-12-04T12:29:04.868" v="2621" actId="14826"/>
          <ac:picMkLst>
            <pc:docMk/>
            <pc:sldMk cId="1460747732" sldId="392"/>
            <ac:picMk id="1026" creationId="{FAF8EFD8-63E8-A37D-4CE1-0B17FEC2D835}"/>
          </ac:picMkLst>
        </pc:picChg>
      </pc:sldChg>
      <pc:sldChg chg="modSp mod modShow modNotesTx">
        <pc:chgData name="Franklin, Chris (Learning – People &amp; Places)" userId="826ee402-fbdb-4034-a7c7-db309b41606d" providerId="ADAL" clId="{927DFF40-29F8-4413-B724-2A75AD925EF5}" dt="2024-12-04T14:41:59.176" v="4219" actId="20577"/>
        <pc:sldMkLst>
          <pc:docMk/>
          <pc:sldMk cId="3229204210" sldId="393"/>
        </pc:sldMkLst>
        <pc:spChg chg="mod">
          <ac:chgData name="Franklin, Chris (Learning – People &amp; Places)" userId="826ee402-fbdb-4034-a7c7-db309b41606d" providerId="ADAL" clId="{927DFF40-29F8-4413-B724-2A75AD925EF5}" dt="2024-12-04T14:41:29.076" v="4189" actId="20577"/>
          <ac:spMkLst>
            <pc:docMk/>
            <pc:sldMk cId="3229204210" sldId="393"/>
            <ac:spMk id="8" creationId="{55997BB2-FBAB-EC43-B362-0D9325DED4C9}"/>
          </ac:spMkLst>
        </pc:spChg>
        <pc:picChg chg="mod">
          <ac:chgData name="Franklin, Chris (Learning – People &amp; Places)" userId="826ee402-fbdb-4034-a7c7-db309b41606d" providerId="ADAL" clId="{927DFF40-29F8-4413-B724-2A75AD925EF5}" dt="2024-12-04T12:01:09.279" v="2483" actId="14826"/>
          <ac:picMkLst>
            <pc:docMk/>
            <pc:sldMk cId="3229204210" sldId="393"/>
            <ac:picMk id="5" creationId="{E5424E67-C50B-4C6F-A799-3BC46C2DA021}"/>
          </ac:picMkLst>
        </pc:picChg>
      </pc:sldChg>
      <pc:sldChg chg="modSp mod modShow">
        <pc:chgData name="Franklin, Chris (Learning – People &amp; Places)" userId="826ee402-fbdb-4034-a7c7-db309b41606d" providerId="ADAL" clId="{927DFF40-29F8-4413-B724-2A75AD925EF5}" dt="2024-12-04T14:44:26.521" v="4272" actId="20577"/>
        <pc:sldMkLst>
          <pc:docMk/>
          <pc:sldMk cId="957525819" sldId="394"/>
        </pc:sldMkLst>
        <pc:spChg chg="mod">
          <ac:chgData name="Franklin, Chris (Learning – People &amp; Places)" userId="826ee402-fbdb-4034-a7c7-db309b41606d" providerId="ADAL" clId="{927DFF40-29F8-4413-B724-2A75AD925EF5}" dt="2024-12-04T14:44:26.521" v="4272" actId="20577"/>
          <ac:spMkLst>
            <pc:docMk/>
            <pc:sldMk cId="957525819" sldId="394"/>
            <ac:spMk id="8" creationId="{55997BB2-FBAB-EC43-B362-0D9325DED4C9}"/>
          </ac:spMkLst>
        </pc:spChg>
      </pc:sldChg>
      <pc:sldChg chg="modSp mod ord modShow modNotesTx">
        <pc:chgData name="Franklin, Chris (Learning – People &amp; Places)" userId="826ee402-fbdb-4034-a7c7-db309b41606d" providerId="ADAL" clId="{927DFF40-29F8-4413-B724-2A75AD925EF5}" dt="2024-12-04T14:34:04.493" v="4046" actId="20577"/>
        <pc:sldMkLst>
          <pc:docMk/>
          <pc:sldMk cId="1470284214" sldId="395"/>
        </pc:sldMkLst>
        <pc:spChg chg="mod">
          <ac:chgData name="Franklin, Chris (Learning – People &amp; Places)" userId="826ee402-fbdb-4034-a7c7-db309b41606d" providerId="ADAL" clId="{927DFF40-29F8-4413-B724-2A75AD925EF5}" dt="2024-12-04T14:32:17.170" v="3900" actId="14100"/>
          <ac:spMkLst>
            <pc:docMk/>
            <pc:sldMk cId="1470284214" sldId="395"/>
            <ac:spMk id="8" creationId="{55997BB2-FBAB-EC43-B362-0D9325DED4C9}"/>
          </ac:spMkLst>
        </pc:spChg>
        <pc:picChg chg="mod">
          <ac:chgData name="Franklin, Chris (Learning – People &amp; Places)" userId="826ee402-fbdb-4034-a7c7-db309b41606d" providerId="ADAL" clId="{927DFF40-29F8-4413-B724-2A75AD925EF5}" dt="2024-12-04T12:30:43.078" v="2643" actId="14826"/>
          <ac:picMkLst>
            <pc:docMk/>
            <pc:sldMk cId="1470284214" sldId="395"/>
            <ac:picMk id="5" creationId="{E5424E67-C50B-4C6F-A799-3BC46C2DA021}"/>
          </ac:picMkLst>
        </pc:picChg>
      </pc:sldChg>
      <pc:sldChg chg="ord">
        <pc:chgData name="Franklin, Chris (Learning – People &amp; Places)" userId="826ee402-fbdb-4034-a7c7-db309b41606d" providerId="ADAL" clId="{927DFF40-29F8-4413-B724-2A75AD925EF5}" dt="2024-12-04T14:30:55.829" v="3831"/>
        <pc:sldMkLst>
          <pc:docMk/>
          <pc:sldMk cId="2474006727" sldId="396"/>
        </pc:sldMkLst>
      </pc:sldChg>
      <pc:sldChg chg="modSp mod">
        <pc:chgData name="Franklin, Chris (Learning – People &amp; Places)" userId="826ee402-fbdb-4034-a7c7-db309b41606d" providerId="ADAL" clId="{927DFF40-29F8-4413-B724-2A75AD925EF5}" dt="2024-12-04T14:54:26.499" v="4945" actId="1076"/>
        <pc:sldMkLst>
          <pc:docMk/>
          <pc:sldMk cId="3328634360" sldId="397"/>
        </pc:sldMkLst>
        <pc:spChg chg="mod">
          <ac:chgData name="Franklin, Chris (Learning – People &amp; Places)" userId="826ee402-fbdb-4034-a7c7-db309b41606d" providerId="ADAL" clId="{927DFF40-29F8-4413-B724-2A75AD925EF5}" dt="2024-12-04T14:54:26.499" v="4945" actId="1076"/>
          <ac:spMkLst>
            <pc:docMk/>
            <pc:sldMk cId="3328634360" sldId="397"/>
            <ac:spMk id="8" creationId="{55997BB2-FBAB-EC43-B362-0D9325DED4C9}"/>
          </ac:spMkLst>
        </pc:spChg>
        <pc:picChg chg="mod">
          <ac:chgData name="Franklin, Chris (Learning – People &amp; Places)" userId="826ee402-fbdb-4034-a7c7-db309b41606d" providerId="ADAL" clId="{927DFF40-29F8-4413-B724-2A75AD925EF5}" dt="2024-12-04T11:41:30.680" v="2468" actId="196"/>
          <ac:picMkLst>
            <pc:docMk/>
            <pc:sldMk cId="3328634360" sldId="397"/>
            <ac:picMk id="5" creationId="{E5424E67-C50B-4C6F-A799-3BC46C2DA021}"/>
          </ac:picMkLst>
        </pc:picChg>
      </pc:sldChg>
      <pc:sldChg chg="modSp mod modAnim modNotesTx">
        <pc:chgData name="Franklin, Chris (Learning – People &amp; Places)" userId="826ee402-fbdb-4034-a7c7-db309b41606d" providerId="ADAL" clId="{927DFF40-29F8-4413-B724-2A75AD925EF5}" dt="2024-12-04T14:51:58.207" v="4860" actId="6549"/>
        <pc:sldMkLst>
          <pc:docMk/>
          <pc:sldMk cId="2041835294" sldId="398"/>
        </pc:sldMkLst>
        <pc:spChg chg="mod">
          <ac:chgData name="Franklin, Chris (Learning – People &amp; Places)" userId="826ee402-fbdb-4034-a7c7-db309b41606d" providerId="ADAL" clId="{927DFF40-29F8-4413-B724-2A75AD925EF5}" dt="2024-12-04T14:48:13.752" v="4532" actId="1038"/>
          <ac:spMkLst>
            <pc:docMk/>
            <pc:sldMk cId="2041835294" sldId="398"/>
            <ac:spMk id="6" creationId="{C57F701B-6E8E-8463-DC7A-8767268D27CA}"/>
          </ac:spMkLst>
        </pc:spChg>
        <pc:spChg chg="mod">
          <ac:chgData name="Franklin, Chris (Learning – People &amp; Places)" userId="826ee402-fbdb-4034-a7c7-db309b41606d" providerId="ADAL" clId="{927DFF40-29F8-4413-B724-2A75AD925EF5}" dt="2024-12-04T14:44:46.290" v="4290" actId="20577"/>
          <ac:spMkLst>
            <pc:docMk/>
            <pc:sldMk cId="2041835294" sldId="398"/>
            <ac:spMk id="7" creationId="{3D15E4A6-7824-4247-87FC-936178D351F4}"/>
          </ac:spMkLst>
        </pc:spChg>
      </pc:sldChg>
      <pc:sldChg chg="mod modShow">
        <pc:chgData name="Franklin, Chris (Learning – People &amp; Places)" userId="826ee402-fbdb-4034-a7c7-db309b41606d" providerId="ADAL" clId="{927DFF40-29F8-4413-B724-2A75AD925EF5}" dt="2024-12-04T15:32:48.124" v="6897" actId="729"/>
        <pc:sldMkLst>
          <pc:docMk/>
          <pc:sldMk cId="1400444148" sldId="399"/>
        </pc:sldMkLst>
      </pc:sldChg>
      <pc:sldChg chg="mod modShow">
        <pc:chgData name="Franklin, Chris (Learning – People &amp; Places)" userId="826ee402-fbdb-4034-a7c7-db309b41606d" providerId="ADAL" clId="{927DFF40-29F8-4413-B724-2A75AD925EF5}" dt="2024-12-04T09:48:42.027" v="34" actId="729"/>
        <pc:sldMkLst>
          <pc:docMk/>
          <pc:sldMk cId="2532915123" sldId="400"/>
        </pc:sldMkLst>
      </pc:sldChg>
      <pc:sldChg chg="addSp delSp modSp add mod modNotesTx">
        <pc:chgData name="Franklin, Chris (Learning – People &amp; Places)" userId="826ee402-fbdb-4034-a7c7-db309b41606d" providerId="ADAL" clId="{927DFF40-29F8-4413-B724-2A75AD925EF5}" dt="2024-12-04T15:19:37.983" v="6090" actId="113"/>
        <pc:sldMkLst>
          <pc:docMk/>
          <pc:sldMk cId="2566932845" sldId="403"/>
        </pc:sldMkLst>
        <pc:spChg chg="del">
          <ac:chgData name="Franklin, Chris (Learning – People &amp; Places)" userId="826ee402-fbdb-4034-a7c7-db309b41606d" providerId="ADAL" clId="{927DFF40-29F8-4413-B724-2A75AD925EF5}" dt="2024-12-04T15:00:34.202" v="5162" actId="478"/>
          <ac:spMkLst>
            <pc:docMk/>
            <pc:sldMk cId="2566932845" sldId="403"/>
            <ac:spMk id="2" creationId="{DCA141A3-C877-6FC8-4A42-4B1B81DE221E}"/>
          </ac:spMkLst>
        </pc:spChg>
        <pc:spChg chg="del">
          <ac:chgData name="Franklin, Chris (Learning – People &amp; Places)" userId="826ee402-fbdb-4034-a7c7-db309b41606d" providerId="ADAL" clId="{927DFF40-29F8-4413-B724-2A75AD925EF5}" dt="2024-12-04T15:00:34.202" v="5162" actId="478"/>
          <ac:spMkLst>
            <pc:docMk/>
            <pc:sldMk cId="2566932845" sldId="403"/>
            <ac:spMk id="3" creationId="{CFDCA12A-2801-4C3E-89CF-E1F3C2C8D463}"/>
          </ac:spMkLst>
        </pc:spChg>
        <pc:spChg chg="del">
          <ac:chgData name="Franklin, Chris (Learning – People &amp; Places)" userId="826ee402-fbdb-4034-a7c7-db309b41606d" providerId="ADAL" clId="{927DFF40-29F8-4413-B724-2A75AD925EF5}" dt="2024-12-04T15:01:09.810" v="5166" actId="478"/>
          <ac:spMkLst>
            <pc:docMk/>
            <pc:sldMk cId="2566932845" sldId="403"/>
            <ac:spMk id="4" creationId="{4DDCD4F9-8361-D54F-BB44-12B001A86CAF}"/>
          </ac:spMkLst>
        </pc:spChg>
        <pc:spChg chg="del">
          <ac:chgData name="Franklin, Chris (Learning – People &amp; Places)" userId="826ee402-fbdb-4034-a7c7-db309b41606d" providerId="ADAL" clId="{927DFF40-29F8-4413-B724-2A75AD925EF5}" dt="2024-12-04T15:00:34.202" v="5162" actId="478"/>
          <ac:spMkLst>
            <pc:docMk/>
            <pc:sldMk cId="2566932845" sldId="403"/>
            <ac:spMk id="5" creationId="{E819E4E7-FE2F-4264-188F-4CA8FDFF4D92}"/>
          </ac:spMkLst>
        </pc:spChg>
        <pc:spChg chg="del">
          <ac:chgData name="Franklin, Chris (Learning – People &amp; Places)" userId="826ee402-fbdb-4034-a7c7-db309b41606d" providerId="ADAL" clId="{927DFF40-29F8-4413-B724-2A75AD925EF5}" dt="2024-12-04T15:00:34.202" v="5162" actId="478"/>
          <ac:spMkLst>
            <pc:docMk/>
            <pc:sldMk cId="2566932845" sldId="403"/>
            <ac:spMk id="6" creationId="{298B3CBB-6AAD-90BA-8F08-35B53B9B0B60}"/>
          </ac:spMkLst>
        </pc:spChg>
        <pc:spChg chg="mod ord">
          <ac:chgData name="Franklin, Chris (Learning – People &amp; Places)" userId="826ee402-fbdb-4034-a7c7-db309b41606d" providerId="ADAL" clId="{927DFF40-29F8-4413-B724-2A75AD925EF5}" dt="2024-12-04T15:00:56.774" v="5165" actId="166"/>
          <ac:spMkLst>
            <pc:docMk/>
            <pc:sldMk cId="2566932845" sldId="403"/>
            <ac:spMk id="7" creationId="{AB82FF5B-EAD9-63CC-9ED9-0DE62E40FABA}"/>
          </ac:spMkLst>
        </pc:spChg>
        <pc:spChg chg="add mod">
          <ac:chgData name="Franklin, Chris (Learning – People &amp; Places)" userId="826ee402-fbdb-4034-a7c7-db309b41606d" providerId="ADAL" clId="{927DFF40-29F8-4413-B724-2A75AD925EF5}" dt="2024-12-04T15:00:44.360" v="5163"/>
          <ac:spMkLst>
            <pc:docMk/>
            <pc:sldMk cId="2566932845" sldId="403"/>
            <ac:spMk id="8" creationId="{D696393C-14F8-BDF8-9EA2-34E5E13587DE}"/>
          </ac:spMkLst>
        </pc:spChg>
        <pc:spChg chg="add mod">
          <ac:chgData name="Franklin, Chris (Learning – People &amp; Places)" userId="826ee402-fbdb-4034-a7c7-db309b41606d" providerId="ADAL" clId="{927DFF40-29F8-4413-B724-2A75AD925EF5}" dt="2024-12-04T15:00:44.360" v="5163"/>
          <ac:spMkLst>
            <pc:docMk/>
            <pc:sldMk cId="2566932845" sldId="403"/>
            <ac:spMk id="9" creationId="{E26E62DC-BBEE-E70B-8237-5BE078AC51E1}"/>
          </ac:spMkLst>
        </pc:spChg>
        <pc:spChg chg="add mod">
          <ac:chgData name="Franklin, Chris (Learning – People &amp; Places)" userId="826ee402-fbdb-4034-a7c7-db309b41606d" providerId="ADAL" clId="{927DFF40-29F8-4413-B724-2A75AD925EF5}" dt="2024-12-04T15:00:44.360" v="5163"/>
          <ac:spMkLst>
            <pc:docMk/>
            <pc:sldMk cId="2566932845" sldId="403"/>
            <ac:spMk id="10" creationId="{E6DEFEC3-B6CE-8586-A5C8-3BF302522ECB}"/>
          </ac:spMkLst>
        </pc:spChg>
        <pc:spChg chg="add mod">
          <ac:chgData name="Franklin, Chris (Learning – People &amp; Places)" userId="826ee402-fbdb-4034-a7c7-db309b41606d" providerId="ADAL" clId="{927DFF40-29F8-4413-B724-2A75AD925EF5}" dt="2024-12-04T15:00:44.360" v="5163"/>
          <ac:spMkLst>
            <pc:docMk/>
            <pc:sldMk cId="2566932845" sldId="403"/>
            <ac:spMk id="11" creationId="{8FCBE09E-3742-810D-2F0A-DC5CECB34867}"/>
          </ac:spMkLst>
        </pc:spChg>
        <pc:spChg chg="add del mod">
          <ac:chgData name="Franklin, Chris (Learning – People &amp; Places)" userId="826ee402-fbdb-4034-a7c7-db309b41606d" providerId="ADAL" clId="{927DFF40-29F8-4413-B724-2A75AD925EF5}" dt="2024-12-04T15:01:14.023" v="5167" actId="478"/>
          <ac:spMkLst>
            <pc:docMk/>
            <pc:sldMk cId="2566932845" sldId="403"/>
            <ac:spMk id="13" creationId="{4D068E0E-2078-E47A-4B2E-5955583C3260}"/>
          </ac:spMkLst>
        </pc:spChg>
        <pc:spChg chg="add mod">
          <ac:chgData name="Franklin, Chris (Learning – People &amp; Places)" userId="826ee402-fbdb-4034-a7c7-db309b41606d" providerId="ADAL" clId="{927DFF40-29F8-4413-B724-2A75AD925EF5}" dt="2024-12-04T15:01:14.654" v="5168"/>
          <ac:spMkLst>
            <pc:docMk/>
            <pc:sldMk cId="2566932845" sldId="403"/>
            <ac:spMk id="14" creationId="{574342CC-47F1-C23C-0799-E7CF14804665}"/>
          </ac:spMkLst>
        </pc:spChg>
      </pc:sldChg>
      <pc:sldChg chg="addSp delSp modSp add mod modAnim modNotesTx">
        <pc:chgData name="Franklin, Chris (Learning – People &amp; Places)" userId="826ee402-fbdb-4034-a7c7-db309b41606d" providerId="ADAL" clId="{927DFF40-29F8-4413-B724-2A75AD925EF5}" dt="2024-12-04T11:15:52.451" v="2050" actId="113"/>
        <pc:sldMkLst>
          <pc:docMk/>
          <pc:sldMk cId="18916130" sldId="406"/>
        </pc:sldMkLst>
        <pc:spChg chg="mod">
          <ac:chgData name="Franklin, Chris (Learning – People &amp; Places)" userId="826ee402-fbdb-4034-a7c7-db309b41606d" providerId="ADAL" clId="{927DFF40-29F8-4413-B724-2A75AD925EF5}" dt="2024-12-04T11:14:41.047" v="1996" actId="164"/>
          <ac:spMkLst>
            <pc:docMk/>
            <pc:sldMk cId="18916130" sldId="406"/>
            <ac:spMk id="2" creationId="{B9F2BEEB-DC6D-1BFA-E711-9F293CC2A783}"/>
          </ac:spMkLst>
        </pc:spChg>
        <pc:spChg chg="mod">
          <ac:chgData name="Franklin, Chris (Learning – People &amp; Places)" userId="826ee402-fbdb-4034-a7c7-db309b41606d" providerId="ADAL" clId="{927DFF40-29F8-4413-B724-2A75AD925EF5}" dt="2024-12-04T11:14:13.124" v="1992" actId="164"/>
          <ac:spMkLst>
            <pc:docMk/>
            <pc:sldMk cId="18916130" sldId="406"/>
            <ac:spMk id="3" creationId="{2BC3AEE2-87B7-D4AA-DDAD-73480FDEF82D}"/>
          </ac:spMkLst>
        </pc:spChg>
        <pc:spChg chg="mod">
          <ac:chgData name="Franklin, Chris (Learning – People &amp; Places)" userId="826ee402-fbdb-4034-a7c7-db309b41606d" providerId="ADAL" clId="{927DFF40-29F8-4413-B724-2A75AD925EF5}" dt="2024-12-04T10:34:31.322" v="1024" actId="1076"/>
          <ac:spMkLst>
            <pc:docMk/>
            <pc:sldMk cId="18916130" sldId="406"/>
            <ac:spMk id="4" creationId="{941A01B9-F01C-5F19-B52C-7303F4263586}"/>
          </ac:spMkLst>
        </pc:spChg>
        <pc:spChg chg="mod">
          <ac:chgData name="Franklin, Chris (Learning – People &amp; Places)" userId="826ee402-fbdb-4034-a7c7-db309b41606d" providerId="ADAL" clId="{927DFF40-29F8-4413-B724-2A75AD925EF5}" dt="2024-12-04T11:14:21.819" v="1993" actId="164"/>
          <ac:spMkLst>
            <pc:docMk/>
            <pc:sldMk cId="18916130" sldId="406"/>
            <ac:spMk id="5" creationId="{43928944-B33B-3953-A5D7-DF830750869B}"/>
          </ac:spMkLst>
        </pc:spChg>
        <pc:spChg chg="mod">
          <ac:chgData name="Franklin, Chris (Learning – People &amp; Places)" userId="826ee402-fbdb-4034-a7c7-db309b41606d" providerId="ADAL" clId="{927DFF40-29F8-4413-B724-2A75AD925EF5}" dt="2024-12-04T11:14:28.664" v="1994" actId="164"/>
          <ac:spMkLst>
            <pc:docMk/>
            <pc:sldMk cId="18916130" sldId="406"/>
            <ac:spMk id="6" creationId="{52C929F1-0B4D-0E94-B4C1-5C620FF204B1}"/>
          </ac:spMkLst>
        </pc:spChg>
        <pc:spChg chg="mod">
          <ac:chgData name="Franklin, Chris (Learning – People &amp; Places)" userId="826ee402-fbdb-4034-a7c7-db309b41606d" providerId="ADAL" clId="{927DFF40-29F8-4413-B724-2A75AD925EF5}" dt="2024-12-04T11:14:35.595" v="1995" actId="164"/>
          <ac:spMkLst>
            <pc:docMk/>
            <pc:sldMk cId="18916130" sldId="406"/>
            <ac:spMk id="7" creationId="{BCF683A3-DF6E-70DC-FA7C-0934B461EC3E}"/>
          </ac:spMkLst>
        </pc:spChg>
        <pc:grpChg chg="add mod">
          <ac:chgData name="Franklin, Chris (Learning – People &amp; Places)" userId="826ee402-fbdb-4034-a7c7-db309b41606d" providerId="ADAL" clId="{927DFF40-29F8-4413-B724-2A75AD925EF5}" dt="2024-12-04T11:14:13.124" v="1992" actId="164"/>
          <ac:grpSpMkLst>
            <pc:docMk/>
            <pc:sldMk cId="18916130" sldId="406"/>
            <ac:grpSpMk id="25" creationId="{E6BDEEDC-3348-B6BE-BC1C-E73A59BD0525}"/>
          </ac:grpSpMkLst>
        </pc:grpChg>
        <pc:grpChg chg="add mod">
          <ac:chgData name="Franklin, Chris (Learning – People &amp; Places)" userId="826ee402-fbdb-4034-a7c7-db309b41606d" providerId="ADAL" clId="{927DFF40-29F8-4413-B724-2A75AD925EF5}" dt="2024-12-04T11:14:21.819" v="1993" actId="164"/>
          <ac:grpSpMkLst>
            <pc:docMk/>
            <pc:sldMk cId="18916130" sldId="406"/>
            <ac:grpSpMk id="26" creationId="{BE43EB6F-75A0-094A-2F56-67A093D72456}"/>
          </ac:grpSpMkLst>
        </pc:grpChg>
        <pc:grpChg chg="add mod">
          <ac:chgData name="Franklin, Chris (Learning – People &amp; Places)" userId="826ee402-fbdb-4034-a7c7-db309b41606d" providerId="ADAL" clId="{927DFF40-29F8-4413-B724-2A75AD925EF5}" dt="2024-12-04T11:14:28.664" v="1994" actId="164"/>
          <ac:grpSpMkLst>
            <pc:docMk/>
            <pc:sldMk cId="18916130" sldId="406"/>
            <ac:grpSpMk id="27" creationId="{A995B7FC-CAD0-DF6C-C0D8-DEBE0829154B}"/>
          </ac:grpSpMkLst>
        </pc:grpChg>
        <pc:grpChg chg="add mod">
          <ac:chgData name="Franklin, Chris (Learning – People &amp; Places)" userId="826ee402-fbdb-4034-a7c7-db309b41606d" providerId="ADAL" clId="{927DFF40-29F8-4413-B724-2A75AD925EF5}" dt="2024-12-04T11:14:35.595" v="1995" actId="164"/>
          <ac:grpSpMkLst>
            <pc:docMk/>
            <pc:sldMk cId="18916130" sldId="406"/>
            <ac:grpSpMk id="28" creationId="{10AC7D4E-265A-4855-0327-56F712C376E0}"/>
          </ac:grpSpMkLst>
        </pc:grpChg>
        <pc:grpChg chg="add mod">
          <ac:chgData name="Franklin, Chris (Learning – People &amp; Places)" userId="826ee402-fbdb-4034-a7c7-db309b41606d" providerId="ADAL" clId="{927DFF40-29F8-4413-B724-2A75AD925EF5}" dt="2024-12-04T11:14:41.047" v="1996" actId="164"/>
          <ac:grpSpMkLst>
            <pc:docMk/>
            <pc:sldMk cId="18916130" sldId="406"/>
            <ac:grpSpMk id="29" creationId="{8AE8E920-1759-79AE-5FF6-5FAEFD8DB930}"/>
          </ac:grpSpMkLst>
        </pc:grpChg>
        <pc:picChg chg="del">
          <ac:chgData name="Franklin, Chris (Learning – People &amp; Places)" userId="826ee402-fbdb-4034-a7c7-db309b41606d" providerId="ADAL" clId="{927DFF40-29F8-4413-B724-2A75AD925EF5}" dt="2024-12-04T10:38:50.436" v="1134" actId="478"/>
          <ac:picMkLst>
            <pc:docMk/>
            <pc:sldMk cId="18916130" sldId="406"/>
            <ac:picMk id="9" creationId="{1359D1AF-5B77-FF65-D689-46B1F3A007DE}"/>
          </ac:picMkLst>
        </pc:picChg>
        <pc:picChg chg="add del mod">
          <ac:chgData name="Franklin, Chris (Learning – People &amp; Places)" userId="826ee402-fbdb-4034-a7c7-db309b41606d" providerId="ADAL" clId="{927DFF40-29F8-4413-B724-2A75AD925EF5}" dt="2024-12-04T10:39:55.211" v="1138" actId="478"/>
          <ac:picMkLst>
            <pc:docMk/>
            <pc:sldMk cId="18916130" sldId="406"/>
            <ac:picMk id="10" creationId="{E686A951-E629-A09D-09F6-3B4FC669C64B}"/>
          </ac:picMkLst>
        </pc:picChg>
        <pc:picChg chg="add mod">
          <ac:chgData name="Franklin, Chris (Learning – People &amp; Places)" userId="826ee402-fbdb-4034-a7c7-db309b41606d" providerId="ADAL" clId="{927DFF40-29F8-4413-B724-2A75AD925EF5}" dt="2024-12-04T11:14:21.819" v="1993" actId="164"/>
          <ac:picMkLst>
            <pc:docMk/>
            <pc:sldMk cId="18916130" sldId="406"/>
            <ac:picMk id="12" creationId="{AD3180E0-4F16-2C67-EFC8-45D812909746}"/>
          </ac:picMkLst>
        </pc:picChg>
        <pc:picChg chg="mod">
          <ac:chgData name="Franklin, Chris (Learning – People &amp; Places)" userId="826ee402-fbdb-4034-a7c7-db309b41606d" providerId="ADAL" clId="{927DFF40-29F8-4413-B724-2A75AD925EF5}" dt="2024-12-04T11:14:13.124" v="1992" actId="164"/>
          <ac:picMkLst>
            <pc:docMk/>
            <pc:sldMk cId="18916130" sldId="406"/>
            <ac:picMk id="13" creationId="{3F9964A9-6DF3-6643-2583-867C6323F802}"/>
          </ac:picMkLst>
        </pc:picChg>
        <pc:picChg chg="del">
          <ac:chgData name="Franklin, Chris (Learning – People &amp; Places)" userId="826ee402-fbdb-4034-a7c7-db309b41606d" providerId="ADAL" clId="{927DFF40-29F8-4413-B724-2A75AD925EF5}" dt="2024-12-04T10:44:25.359" v="1141" actId="478"/>
          <ac:picMkLst>
            <pc:docMk/>
            <pc:sldMk cId="18916130" sldId="406"/>
            <ac:picMk id="15" creationId="{3D0CC8D8-48A0-B4AC-5966-A18351602629}"/>
          </ac:picMkLst>
        </pc:picChg>
        <pc:picChg chg="add del mod">
          <ac:chgData name="Franklin, Chris (Learning – People &amp; Places)" userId="826ee402-fbdb-4034-a7c7-db309b41606d" providerId="ADAL" clId="{927DFF40-29F8-4413-B724-2A75AD925EF5}" dt="2024-12-04T10:56:23.613" v="1929" actId="478"/>
          <ac:picMkLst>
            <pc:docMk/>
            <pc:sldMk cId="18916130" sldId="406"/>
            <ac:picMk id="16" creationId="{025CB81D-503E-5A04-CB8E-236E0369305A}"/>
          </ac:picMkLst>
        </pc:picChg>
        <pc:picChg chg="add mod">
          <ac:chgData name="Franklin, Chris (Learning – People &amp; Places)" userId="826ee402-fbdb-4034-a7c7-db309b41606d" providerId="ADAL" clId="{927DFF40-29F8-4413-B724-2A75AD925EF5}" dt="2024-12-04T11:14:35.595" v="1995" actId="164"/>
          <ac:picMkLst>
            <pc:docMk/>
            <pc:sldMk cId="18916130" sldId="406"/>
            <ac:picMk id="18" creationId="{E2E7C03D-F5E8-42E6-08B2-991242F6F574}"/>
          </ac:picMkLst>
        </pc:picChg>
        <pc:picChg chg="add mod">
          <ac:chgData name="Franklin, Chris (Learning – People &amp; Places)" userId="826ee402-fbdb-4034-a7c7-db309b41606d" providerId="ADAL" clId="{927DFF40-29F8-4413-B724-2A75AD925EF5}" dt="2024-12-04T11:14:41.047" v="1996" actId="164"/>
          <ac:picMkLst>
            <pc:docMk/>
            <pc:sldMk cId="18916130" sldId="406"/>
            <ac:picMk id="20" creationId="{C63B625C-EF40-427E-D9DD-8520AE0D886B}"/>
          </ac:picMkLst>
        </pc:picChg>
        <pc:picChg chg="del">
          <ac:chgData name="Franklin, Chris (Learning – People &amp; Places)" userId="826ee402-fbdb-4034-a7c7-db309b41606d" providerId="ADAL" clId="{927DFF40-29F8-4413-B724-2A75AD925EF5}" dt="2024-12-04T10:46:57.050" v="1144" actId="478"/>
          <ac:picMkLst>
            <pc:docMk/>
            <pc:sldMk cId="18916130" sldId="406"/>
            <ac:picMk id="21" creationId="{8BEEA120-C301-6E69-59DE-67A96EB03D00}"/>
          </ac:picMkLst>
        </pc:picChg>
        <pc:picChg chg="del">
          <ac:chgData name="Franklin, Chris (Learning – People &amp; Places)" userId="826ee402-fbdb-4034-a7c7-db309b41606d" providerId="ADAL" clId="{927DFF40-29F8-4413-B724-2A75AD925EF5}" dt="2024-12-04T10:49:32.788" v="1147" actId="478"/>
          <ac:picMkLst>
            <pc:docMk/>
            <pc:sldMk cId="18916130" sldId="406"/>
            <ac:picMk id="23" creationId="{3351FA77-63B7-C5F6-415F-2BF0771E2DA5}"/>
          </ac:picMkLst>
        </pc:picChg>
        <pc:picChg chg="add mod">
          <ac:chgData name="Franklin, Chris (Learning – People &amp; Places)" userId="826ee402-fbdb-4034-a7c7-db309b41606d" providerId="ADAL" clId="{927DFF40-29F8-4413-B724-2A75AD925EF5}" dt="2024-12-04T11:14:28.664" v="1994" actId="164"/>
          <ac:picMkLst>
            <pc:docMk/>
            <pc:sldMk cId="18916130" sldId="406"/>
            <ac:picMk id="24" creationId="{52FF7107-C30E-7126-21BC-3328DF4EC618}"/>
          </ac:picMkLst>
        </pc:picChg>
      </pc:sldChg>
      <pc:sldChg chg="modSp add mod modNotesTx">
        <pc:chgData name="Franklin, Chris (Learning – People &amp; Places)" userId="826ee402-fbdb-4034-a7c7-db309b41606d" providerId="ADAL" clId="{927DFF40-29F8-4413-B724-2A75AD925EF5}" dt="2024-12-04T12:24:34.737" v="2619" actId="20577"/>
        <pc:sldMkLst>
          <pc:docMk/>
          <pc:sldMk cId="2192904551" sldId="407"/>
        </pc:sldMkLst>
        <pc:spChg chg="mod">
          <ac:chgData name="Franklin, Chris (Learning – People &amp; Places)" userId="826ee402-fbdb-4034-a7c7-db309b41606d" providerId="ADAL" clId="{927DFF40-29F8-4413-B724-2A75AD925EF5}" dt="2024-12-04T12:19:35.001" v="2613" actId="14826"/>
          <ac:spMkLst>
            <pc:docMk/>
            <pc:sldMk cId="2192904551" sldId="407"/>
            <ac:spMk id="2" creationId="{B9F2BEEB-DC6D-1BFA-E711-9F293CC2A783}"/>
          </ac:spMkLst>
        </pc:spChg>
        <pc:spChg chg="mod">
          <ac:chgData name="Franklin, Chris (Learning – People &amp; Places)" userId="826ee402-fbdb-4034-a7c7-db309b41606d" providerId="ADAL" clId="{927DFF40-29F8-4413-B724-2A75AD925EF5}" dt="2024-12-04T12:15:57.735" v="2610" actId="14826"/>
          <ac:spMkLst>
            <pc:docMk/>
            <pc:sldMk cId="2192904551" sldId="407"/>
            <ac:spMk id="3" creationId="{2BC3AEE2-87B7-D4AA-DDAD-73480FDEF82D}"/>
          </ac:spMkLst>
        </pc:spChg>
        <pc:spChg chg="mod">
          <ac:chgData name="Franklin, Chris (Learning – People &amp; Places)" userId="826ee402-fbdb-4034-a7c7-db309b41606d" providerId="ADAL" clId="{927DFF40-29F8-4413-B724-2A75AD925EF5}" dt="2024-12-04T12:13:15.946" v="2511" actId="20577"/>
          <ac:spMkLst>
            <pc:docMk/>
            <pc:sldMk cId="2192904551" sldId="407"/>
            <ac:spMk id="4" creationId="{941A01B9-F01C-5F19-B52C-7303F4263586}"/>
          </ac:spMkLst>
        </pc:spChg>
        <pc:spChg chg="mod">
          <ac:chgData name="Franklin, Chris (Learning – People &amp; Places)" userId="826ee402-fbdb-4034-a7c7-db309b41606d" providerId="ADAL" clId="{927DFF40-29F8-4413-B724-2A75AD925EF5}" dt="2024-12-04T12:23:32.001" v="2615" actId="14826"/>
          <ac:spMkLst>
            <pc:docMk/>
            <pc:sldMk cId="2192904551" sldId="407"/>
            <ac:spMk id="5" creationId="{43928944-B33B-3953-A5D7-DF830750869B}"/>
          </ac:spMkLst>
        </pc:spChg>
        <pc:spChg chg="mod">
          <ac:chgData name="Franklin, Chris (Learning – People &amp; Places)" userId="826ee402-fbdb-4034-a7c7-db309b41606d" providerId="ADAL" clId="{927DFF40-29F8-4413-B724-2A75AD925EF5}" dt="2024-12-04T12:14:06.123" v="2553" actId="20577"/>
          <ac:spMkLst>
            <pc:docMk/>
            <pc:sldMk cId="2192904551" sldId="407"/>
            <ac:spMk id="6" creationId="{52C929F1-0B4D-0E94-B4C1-5C620FF204B1}"/>
          </ac:spMkLst>
        </pc:spChg>
        <pc:spChg chg="mod">
          <ac:chgData name="Franklin, Chris (Learning – People &amp; Places)" userId="826ee402-fbdb-4034-a7c7-db309b41606d" providerId="ADAL" clId="{927DFF40-29F8-4413-B724-2A75AD925EF5}" dt="2024-12-04T12:20:44.722" v="2614" actId="14826"/>
          <ac:spMkLst>
            <pc:docMk/>
            <pc:sldMk cId="2192904551" sldId="407"/>
            <ac:spMk id="7" creationId="{BCF683A3-DF6E-70DC-FA7C-0934B461EC3E}"/>
          </ac:spMkLst>
        </pc:spChg>
        <pc:grpChg chg="mod">
          <ac:chgData name="Franklin, Chris (Learning – People &amp; Places)" userId="826ee402-fbdb-4034-a7c7-db309b41606d" providerId="ADAL" clId="{927DFF40-29F8-4413-B724-2A75AD925EF5}" dt="2024-12-04T12:15:57.735" v="2610" actId="14826"/>
          <ac:grpSpMkLst>
            <pc:docMk/>
            <pc:sldMk cId="2192904551" sldId="407"/>
            <ac:grpSpMk id="25" creationId="{E6BDEEDC-3348-B6BE-BC1C-E73A59BD0525}"/>
          </ac:grpSpMkLst>
        </pc:grpChg>
        <pc:grpChg chg="mod">
          <ac:chgData name="Franklin, Chris (Learning – People &amp; Places)" userId="826ee402-fbdb-4034-a7c7-db309b41606d" providerId="ADAL" clId="{927DFF40-29F8-4413-B724-2A75AD925EF5}" dt="2024-12-04T12:23:32.001" v="2615" actId="14826"/>
          <ac:grpSpMkLst>
            <pc:docMk/>
            <pc:sldMk cId="2192904551" sldId="407"/>
            <ac:grpSpMk id="26" creationId="{BE43EB6F-75A0-094A-2F56-67A093D72456}"/>
          </ac:grpSpMkLst>
        </pc:grpChg>
        <pc:grpChg chg="mod">
          <ac:chgData name="Franklin, Chris (Learning – People &amp; Places)" userId="826ee402-fbdb-4034-a7c7-db309b41606d" providerId="ADAL" clId="{927DFF40-29F8-4413-B724-2A75AD925EF5}" dt="2024-12-04T12:20:44.722" v="2614" actId="14826"/>
          <ac:grpSpMkLst>
            <pc:docMk/>
            <pc:sldMk cId="2192904551" sldId="407"/>
            <ac:grpSpMk id="28" creationId="{10AC7D4E-265A-4855-0327-56F712C376E0}"/>
          </ac:grpSpMkLst>
        </pc:grpChg>
        <pc:grpChg chg="mod">
          <ac:chgData name="Franklin, Chris (Learning – People &amp; Places)" userId="826ee402-fbdb-4034-a7c7-db309b41606d" providerId="ADAL" clId="{927DFF40-29F8-4413-B724-2A75AD925EF5}" dt="2024-12-04T12:19:35.001" v="2613" actId="14826"/>
          <ac:grpSpMkLst>
            <pc:docMk/>
            <pc:sldMk cId="2192904551" sldId="407"/>
            <ac:grpSpMk id="29" creationId="{8AE8E920-1759-79AE-5FF6-5FAEFD8DB930}"/>
          </ac:grpSpMkLst>
        </pc:grpChg>
        <pc:picChg chg="mod">
          <ac:chgData name="Franklin, Chris (Learning – People &amp; Places)" userId="826ee402-fbdb-4034-a7c7-db309b41606d" providerId="ADAL" clId="{927DFF40-29F8-4413-B724-2A75AD925EF5}" dt="2024-12-04T12:23:32.001" v="2615" actId="14826"/>
          <ac:picMkLst>
            <pc:docMk/>
            <pc:sldMk cId="2192904551" sldId="407"/>
            <ac:picMk id="12" creationId="{AD3180E0-4F16-2C67-EFC8-45D812909746}"/>
          </ac:picMkLst>
        </pc:picChg>
        <pc:picChg chg="mod">
          <ac:chgData name="Franklin, Chris (Learning – People &amp; Places)" userId="826ee402-fbdb-4034-a7c7-db309b41606d" providerId="ADAL" clId="{927DFF40-29F8-4413-B724-2A75AD925EF5}" dt="2024-12-04T12:15:57.735" v="2610" actId="14826"/>
          <ac:picMkLst>
            <pc:docMk/>
            <pc:sldMk cId="2192904551" sldId="407"/>
            <ac:picMk id="13" creationId="{3F9964A9-6DF3-6643-2583-867C6323F802}"/>
          </ac:picMkLst>
        </pc:picChg>
        <pc:picChg chg="mod">
          <ac:chgData name="Franklin, Chris (Learning – People &amp; Places)" userId="826ee402-fbdb-4034-a7c7-db309b41606d" providerId="ADAL" clId="{927DFF40-29F8-4413-B724-2A75AD925EF5}" dt="2024-12-04T12:20:44.722" v="2614" actId="14826"/>
          <ac:picMkLst>
            <pc:docMk/>
            <pc:sldMk cId="2192904551" sldId="407"/>
            <ac:picMk id="18" creationId="{E2E7C03D-F5E8-42E6-08B2-991242F6F574}"/>
          </ac:picMkLst>
        </pc:picChg>
        <pc:picChg chg="mod">
          <ac:chgData name="Franklin, Chris (Learning – People &amp; Places)" userId="826ee402-fbdb-4034-a7c7-db309b41606d" providerId="ADAL" clId="{927DFF40-29F8-4413-B724-2A75AD925EF5}" dt="2024-12-04T12:19:35.001" v="2613" actId="14826"/>
          <ac:picMkLst>
            <pc:docMk/>
            <pc:sldMk cId="2192904551" sldId="407"/>
            <ac:picMk id="20" creationId="{C63B625C-EF40-427E-D9DD-8520AE0D886B}"/>
          </ac:picMkLst>
        </pc:picChg>
      </pc:sldChg>
      <pc:sldChg chg="modSp add del mod">
        <pc:chgData name="Franklin, Chris (Learning – People &amp; Places)" userId="826ee402-fbdb-4034-a7c7-db309b41606d" providerId="ADAL" clId="{927DFF40-29F8-4413-B724-2A75AD925EF5}" dt="2024-12-04T12:30:10.685" v="2641" actId="47"/>
        <pc:sldMkLst>
          <pc:docMk/>
          <pc:sldMk cId="710544060" sldId="408"/>
        </pc:sldMkLst>
        <pc:spChg chg="mod">
          <ac:chgData name="Franklin, Chris (Learning – People &amp; Places)" userId="826ee402-fbdb-4034-a7c7-db309b41606d" providerId="ADAL" clId="{927DFF40-29F8-4413-B724-2A75AD925EF5}" dt="2024-12-04T12:29:56.178" v="2640" actId="20577"/>
          <ac:spMkLst>
            <pc:docMk/>
            <pc:sldMk cId="710544060" sldId="408"/>
            <ac:spMk id="4" creationId="{941A01B9-F01C-5F19-B52C-7303F4263586}"/>
          </ac:spMkLst>
        </pc:spChg>
      </pc:sldChg>
      <pc:sldChg chg="add del mod modShow">
        <pc:chgData name="Franklin, Chris (Learning – People &amp; Places)" userId="826ee402-fbdb-4034-a7c7-db309b41606d" providerId="ADAL" clId="{927DFF40-29F8-4413-B724-2A75AD925EF5}" dt="2024-12-04T14:04:27.806" v="3417" actId="47"/>
        <pc:sldMkLst>
          <pc:docMk/>
          <pc:sldMk cId="3181972341" sldId="408"/>
        </pc:sldMkLst>
      </pc:sldChg>
      <pc:sldChg chg="delSp modSp add mod delAnim modNotesTx">
        <pc:chgData name="Franklin, Chris (Learning – People &amp; Places)" userId="826ee402-fbdb-4034-a7c7-db309b41606d" providerId="ADAL" clId="{927DFF40-29F8-4413-B724-2A75AD925EF5}" dt="2024-12-04T15:39:11.993" v="6958" actId="1037"/>
        <pc:sldMkLst>
          <pc:docMk/>
          <pc:sldMk cId="3546704509" sldId="409"/>
        </pc:sldMkLst>
        <pc:spChg chg="mod">
          <ac:chgData name="Franklin, Chris (Learning – People &amp; Places)" userId="826ee402-fbdb-4034-a7c7-db309b41606d" providerId="ADAL" clId="{927DFF40-29F8-4413-B724-2A75AD925EF5}" dt="2024-12-04T14:00:25.326" v="3378" actId="20577"/>
          <ac:spMkLst>
            <pc:docMk/>
            <pc:sldMk cId="3546704509" sldId="409"/>
            <ac:spMk id="3" creationId="{2BC3AEE2-87B7-D4AA-DDAD-73480FDEF82D}"/>
          </ac:spMkLst>
        </pc:spChg>
        <pc:spChg chg="mod">
          <ac:chgData name="Franklin, Chris (Learning – People &amp; Places)" userId="826ee402-fbdb-4034-a7c7-db309b41606d" providerId="ADAL" clId="{927DFF40-29F8-4413-B724-2A75AD925EF5}" dt="2024-12-04T15:39:11.993" v="6958" actId="1037"/>
          <ac:spMkLst>
            <pc:docMk/>
            <pc:sldMk cId="3546704509" sldId="409"/>
            <ac:spMk id="4" creationId="{941A01B9-F01C-5F19-B52C-7303F4263586}"/>
          </ac:spMkLst>
        </pc:spChg>
        <pc:spChg chg="mod">
          <ac:chgData name="Franklin, Chris (Learning – People &amp; Places)" userId="826ee402-fbdb-4034-a7c7-db309b41606d" providerId="ADAL" clId="{927DFF40-29F8-4413-B724-2A75AD925EF5}" dt="2024-12-04T14:01:40.533" v="3415" actId="14826"/>
          <ac:spMkLst>
            <pc:docMk/>
            <pc:sldMk cId="3546704509" sldId="409"/>
            <ac:spMk id="5" creationId="{43928944-B33B-3953-A5D7-DF830750869B}"/>
          </ac:spMkLst>
        </pc:spChg>
        <pc:spChg chg="mod">
          <ac:chgData name="Franklin, Chris (Learning – People &amp; Places)" userId="826ee402-fbdb-4034-a7c7-db309b41606d" providerId="ADAL" clId="{927DFF40-29F8-4413-B724-2A75AD925EF5}" dt="2024-12-04T14:03:20.142" v="3416" actId="14826"/>
          <ac:spMkLst>
            <pc:docMk/>
            <pc:sldMk cId="3546704509" sldId="409"/>
            <ac:spMk id="6" creationId="{52C929F1-0B4D-0E94-B4C1-5C620FF204B1}"/>
          </ac:spMkLst>
        </pc:spChg>
        <pc:grpChg chg="mod">
          <ac:chgData name="Franklin, Chris (Learning – People &amp; Places)" userId="826ee402-fbdb-4034-a7c7-db309b41606d" providerId="ADAL" clId="{927DFF40-29F8-4413-B724-2A75AD925EF5}" dt="2024-12-04T14:01:10.995" v="3414" actId="1076"/>
          <ac:grpSpMkLst>
            <pc:docMk/>
            <pc:sldMk cId="3546704509" sldId="409"/>
            <ac:grpSpMk id="25" creationId="{E6BDEEDC-3348-B6BE-BC1C-E73A59BD0525}"/>
          </ac:grpSpMkLst>
        </pc:grpChg>
        <pc:grpChg chg="mod">
          <ac:chgData name="Franklin, Chris (Learning – People &amp; Places)" userId="826ee402-fbdb-4034-a7c7-db309b41606d" providerId="ADAL" clId="{927DFF40-29F8-4413-B724-2A75AD925EF5}" dt="2024-12-04T14:01:40.533" v="3415" actId="14826"/>
          <ac:grpSpMkLst>
            <pc:docMk/>
            <pc:sldMk cId="3546704509" sldId="409"/>
            <ac:grpSpMk id="26" creationId="{BE43EB6F-75A0-094A-2F56-67A093D72456}"/>
          </ac:grpSpMkLst>
        </pc:grpChg>
        <pc:grpChg chg="mod">
          <ac:chgData name="Franklin, Chris (Learning – People &amp; Places)" userId="826ee402-fbdb-4034-a7c7-db309b41606d" providerId="ADAL" clId="{927DFF40-29F8-4413-B724-2A75AD925EF5}" dt="2024-12-04T14:03:20.142" v="3416" actId="14826"/>
          <ac:grpSpMkLst>
            <pc:docMk/>
            <pc:sldMk cId="3546704509" sldId="409"/>
            <ac:grpSpMk id="27" creationId="{A995B7FC-CAD0-DF6C-C0D8-DEBE0829154B}"/>
          </ac:grpSpMkLst>
        </pc:grpChg>
        <pc:grpChg chg="del">
          <ac:chgData name="Franklin, Chris (Learning – People &amp; Places)" userId="826ee402-fbdb-4034-a7c7-db309b41606d" providerId="ADAL" clId="{927DFF40-29F8-4413-B724-2A75AD925EF5}" dt="2024-12-04T14:00:46.023" v="3410" actId="478"/>
          <ac:grpSpMkLst>
            <pc:docMk/>
            <pc:sldMk cId="3546704509" sldId="409"/>
            <ac:grpSpMk id="28" creationId="{10AC7D4E-265A-4855-0327-56F712C376E0}"/>
          </ac:grpSpMkLst>
        </pc:grpChg>
        <pc:grpChg chg="del">
          <ac:chgData name="Franklin, Chris (Learning – People &amp; Places)" userId="826ee402-fbdb-4034-a7c7-db309b41606d" providerId="ADAL" clId="{927DFF40-29F8-4413-B724-2A75AD925EF5}" dt="2024-12-04T14:00:50.047" v="3411" actId="478"/>
          <ac:grpSpMkLst>
            <pc:docMk/>
            <pc:sldMk cId="3546704509" sldId="409"/>
            <ac:grpSpMk id="29" creationId="{8AE8E920-1759-79AE-5FF6-5FAEFD8DB930}"/>
          </ac:grpSpMkLst>
        </pc:grpChg>
        <pc:picChg chg="mod">
          <ac:chgData name="Franklin, Chris (Learning – People &amp; Places)" userId="826ee402-fbdb-4034-a7c7-db309b41606d" providerId="ADAL" clId="{927DFF40-29F8-4413-B724-2A75AD925EF5}" dt="2024-12-04T14:01:40.533" v="3415" actId="14826"/>
          <ac:picMkLst>
            <pc:docMk/>
            <pc:sldMk cId="3546704509" sldId="409"/>
            <ac:picMk id="12" creationId="{AD3180E0-4F16-2C67-EFC8-45D812909746}"/>
          </ac:picMkLst>
        </pc:picChg>
        <pc:picChg chg="mod">
          <ac:chgData name="Franklin, Chris (Learning – People &amp; Places)" userId="826ee402-fbdb-4034-a7c7-db309b41606d" providerId="ADAL" clId="{927DFF40-29F8-4413-B724-2A75AD925EF5}" dt="2024-12-04T14:00:15.849" v="3369" actId="14826"/>
          <ac:picMkLst>
            <pc:docMk/>
            <pc:sldMk cId="3546704509" sldId="409"/>
            <ac:picMk id="13" creationId="{3F9964A9-6DF3-6643-2583-867C6323F802}"/>
          </ac:picMkLst>
        </pc:picChg>
        <pc:picChg chg="mod">
          <ac:chgData name="Franklin, Chris (Learning – People &amp; Places)" userId="826ee402-fbdb-4034-a7c7-db309b41606d" providerId="ADAL" clId="{927DFF40-29F8-4413-B724-2A75AD925EF5}" dt="2024-12-04T14:03:20.142" v="3416" actId="14826"/>
          <ac:picMkLst>
            <pc:docMk/>
            <pc:sldMk cId="3546704509" sldId="409"/>
            <ac:picMk id="24" creationId="{52FF7107-C30E-7126-21BC-3328DF4EC618}"/>
          </ac:picMkLst>
        </pc:picChg>
      </pc:sldChg>
      <pc:sldChg chg="addSp modSp add mod modAnim modNotesTx">
        <pc:chgData name="Franklin, Chris (Learning – People &amp; Places)" userId="826ee402-fbdb-4034-a7c7-db309b41606d" providerId="ADAL" clId="{927DFF40-29F8-4413-B724-2A75AD925EF5}" dt="2024-12-04T14:27:24.941" v="3826" actId="1035"/>
        <pc:sldMkLst>
          <pc:docMk/>
          <pc:sldMk cId="4116422493" sldId="410"/>
        </pc:sldMkLst>
        <pc:spChg chg="mod">
          <ac:chgData name="Franklin, Chris (Learning – People &amp; Places)" userId="826ee402-fbdb-4034-a7c7-db309b41606d" providerId="ADAL" clId="{927DFF40-29F8-4413-B724-2A75AD925EF5}" dt="2024-12-04T14:25:45.374" v="3795" actId="14826"/>
          <ac:spMkLst>
            <pc:docMk/>
            <pc:sldMk cId="4116422493" sldId="410"/>
            <ac:spMk id="2" creationId="{B9F2BEEB-DC6D-1BFA-E711-9F293CC2A783}"/>
          </ac:spMkLst>
        </pc:spChg>
        <pc:spChg chg="mod">
          <ac:chgData name="Franklin, Chris (Learning – People &amp; Places)" userId="826ee402-fbdb-4034-a7c7-db309b41606d" providerId="ADAL" clId="{927DFF40-29F8-4413-B724-2A75AD925EF5}" dt="2024-12-04T14:16:40.123" v="3751" actId="14826"/>
          <ac:spMkLst>
            <pc:docMk/>
            <pc:sldMk cId="4116422493" sldId="410"/>
            <ac:spMk id="3" creationId="{2BC3AEE2-87B7-D4AA-DDAD-73480FDEF82D}"/>
          </ac:spMkLst>
        </pc:spChg>
        <pc:spChg chg="mod">
          <ac:chgData name="Franklin, Chris (Learning – People &amp; Places)" userId="826ee402-fbdb-4034-a7c7-db309b41606d" providerId="ADAL" clId="{927DFF40-29F8-4413-B724-2A75AD925EF5}" dt="2024-12-04T14:13:31.623" v="3690" actId="20577"/>
          <ac:spMkLst>
            <pc:docMk/>
            <pc:sldMk cId="4116422493" sldId="410"/>
            <ac:spMk id="4" creationId="{941A01B9-F01C-5F19-B52C-7303F4263586}"/>
          </ac:spMkLst>
        </pc:spChg>
        <pc:spChg chg="mod">
          <ac:chgData name="Franklin, Chris (Learning – People &amp; Places)" userId="826ee402-fbdb-4034-a7c7-db309b41606d" providerId="ADAL" clId="{927DFF40-29F8-4413-B724-2A75AD925EF5}" dt="2024-12-04T14:20:35.008" v="3754" actId="14826"/>
          <ac:spMkLst>
            <pc:docMk/>
            <pc:sldMk cId="4116422493" sldId="410"/>
            <ac:spMk id="5" creationId="{43928944-B33B-3953-A5D7-DF830750869B}"/>
          </ac:spMkLst>
        </pc:spChg>
        <pc:spChg chg="mod">
          <ac:chgData name="Franklin, Chris (Learning – People &amp; Places)" userId="826ee402-fbdb-4034-a7c7-db309b41606d" providerId="ADAL" clId="{927DFF40-29F8-4413-B724-2A75AD925EF5}" dt="2024-12-04T14:17:38.037" v="3752" actId="14826"/>
          <ac:spMkLst>
            <pc:docMk/>
            <pc:sldMk cId="4116422493" sldId="410"/>
            <ac:spMk id="6" creationId="{52C929F1-0B4D-0E94-B4C1-5C620FF204B1}"/>
          </ac:spMkLst>
        </pc:spChg>
        <pc:spChg chg="mod">
          <ac:chgData name="Franklin, Chris (Learning – People &amp; Places)" userId="826ee402-fbdb-4034-a7c7-db309b41606d" providerId="ADAL" clId="{927DFF40-29F8-4413-B724-2A75AD925EF5}" dt="2024-12-04T14:24:52.026" v="3794" actId="14826"/>
          <ac:spMkLst>
            <pc:docMk/>
            <pc:sldMk cId="4116422493" sldId="410"/>
            <ac:spMk id="7" creationId="{BCF683A3-DF6E-70DC-FA7C-0934B461EC3E}"/>
          </ac:spMkLst>
        </pc:spChg>
        <pc:spChg chg="add mod">
          <ac:chgData name="Franklin, Chris (Learning – People &amp; Places)" userId="826ee402-fbdb-4034-a7c7-db309b41606d" providerId="ADAL" clId="{927DFF40-29F8-4413-B724-2A75AD925EF5}" dt="2024-12-04T14:27:24.941" v="3826" actId="1035"/>
          <ac:spMkLst>
            <pc:docMk/>
            <pc:sldMk cId="4116422493" sldId="410"/>
            <ac:spMk id="8" creationId="{B3F0426A-1D3F-762A-D4F9-D0866AD1D59E}"/>
          </ac:spMkLst>
        </pc:spChg>
        <pc:grpChg chg="add mod">
          <ac:chgData name="Franklin, Chris (Learning – People &amp; Places)" userId="826ee402-fbdb-4034-a7c7-db309b41606d" providerId="ADAL" clId="{927DFF40-29F8-4413-B724-2A75AD925EF5}" dt="2024-12-04T14:22:55.710" v="3793" actId="164"/>
          <ac:grpSpMkLst>
            <pc:docMk/>
            <pc:sldMk cId="4116422493" sldId="410"/>
            <ac:grpSpMk id="9" creationId="{5C5FF4C7-71BF-DC57-BF16-7F736820E0DC}"/>
          </ac:grpSpMkLst>
        </pc:grpChg>
        <pc:grpChg chg="mod">
          <ac:chgData name="Franklin, Chris (Learning – People &amp; Places)" userId="826ee402-fbdb-4034-a7c7-db309b41606d" providerId="ADAL" clId="{927DFF40-29F8-4413-B724-2A75AD925EF5}" dt="2024-12-04T14:16:40.123" v="3751" actId="14826"/>
          <ac:grpSpMkLst>
            <pc:docMk/>
            <pc:sldMk cId="4116422493" sldId="410"/>
            <ac:grpSpMk id="25" creationId="{E6BDEEDC-3348-B6BE-BC1C-E73A59BD0525}"/>
          </ac:grpSpMkLst>
        </pc:grpChg>
        <pc:grpChg chg="mod">
          <ac:chgData name="Franklin, Chris (Learning – People &amp; Places)" userId="826ee402-fbdb-4034-a7c7-db309b41606d" providerId="ADAL" clId="{927DFF40-29F8-4413-B724-2A75AD925EF5}" dt="2024-12-04T14:22:55.710" v="3793" actId="164"/>
          <ac:grpSpMkLst>
            <pc:docMk/>
            <pc:sldMk cId="4116422493" sldId="410"/>
            <ac:grpSpMk id="26" creationId="{BE43EB6F-75A0-094A-2F56-67A093D72456}"/>
          </ac:grpSpMkLst>
        </pc:grpChg>
        <pc:grpChg chg="mod">
          <ac:chgData name="Franklin, Chris (Learning – People &amp; Places)" userId="826ee402-fbdb-4034-a7c7-db309b41606d" providerId="ADAL" clId="{927DFF40-29F8-4413-B724-2A75AD925EF5}" dt="2024-12-04T14:17:38.037" v="3752" actId="14826"/>
          <ac:grpSpMkLst>
            <pc:docMk/>
            <pc:sldMk cId="4116422493" sldId="410"/>
            <ac:grpSpMk id="27" creationId="{A995B7FC-CAD0-DF6C-C0D8-DEBE0829154B}"/>
          </ac:grpSpMkLst>
        </pc:grpChg>
        <pc:grpChg chg="mod">
          <ac:chgData name="Franklin, Chris (Learning – People &amp; Places)" userId="826ee402-fbdb-4034-a7c7-db309b41606d" providerId="ADAL" clId="{927DFF40-29F8-4413-B724-2A75AD925EF5}" dt="2024-12-04T14:24:52.026" v="3794" actId="14826"/>
          <ac:grpSpMkLst>
            <pc:docMk/>
            <pc:sldMk cId="4116422493" sldId="410"/>
            <ac:grpSpMk id="28" creationId="{10AC7D4E-265A-4855-0327-56F712C376E0}"/>
          </ac:grpSpMkLst>
        </pc:grpChg>
        <pc:grpChg chg="mod">
          <ac:chgData name="Franklin, Chris (Learning – People &amp; Places)" userId="826ee402-fbdb-4034-a7c7-db309b41606d" providerId="ADAL" clId="{927DFF40-29F8-4413-B724-2A75AD925EF5}" dt="2024-12-04T14:25:45.374" v="3795" actId="14826"/>
          <ac:grpSpMkLst>
            <pc:docMk/>
            <pc:sldMk cId="4116422493" sldId="410"/>
            <ac:grpSpMk id="29" creationId="{8AE8E920-1759-79AE-5FF6-5FAEFD8DB930}"/>
          </ac:grpSpMkLst>
        </pc:grpChg>
        <pc:picChg chg="mod modCrop">
          <ac:chgData name="Franklin, Chris (Learning – People &amp; Places)" userId="826ee402-fbdb-4034-a7c7-db309b41606d" providerId="ADAL" clId="{927DFF40-29F8-4413-B724-2A75AD925EF5}" dt="2024-12-04T14:27:08.738" v="3806" actId="1037"/>
          <ac:picMkLst>
            <pc:docMk/>
            <pc:sldMk cId="4116422493" sldId="410"/>
            <ac:picMk id="12" creationId="{AD3180E0-4F16-2C67-EFC8-45D812909746}"/>
          </ac:picMkLst>
        </pc:picChg>
        <pc:picChg chg="mod">
          <ac:chgData name="Franklin, Chris (Learning – People &amp; Places)" userId="826ee402-fbdb-4034-a7c7-db309b41606d" providerId="ADAL" clId="{927DFF40-29F8-4413-B724-2A75AD925EF5}" dt="2024-12-04T14:16:40.123" v="3751" actId="14826"/>
          <ac:picMkLst>
            <pc:docMk/>
            <pc:sldMk cId="4116422493" sldId="410"/>
            <ac:picMk id="13" creationId="{3F9964A9-6DF3-6643-2583-867C6323F802}"/>
          </ac:picMkLst>
        </pc:picChg>
        <pc:picChg chg="mod">
          <ac:chgData name="Franklin, Chris (Learning – People &amp; Places)" userId="826ee402-fbdb-4034-a7c7-db309b41606d" providerId="ADAL" clId="{927DFF40-29F8-4413-B724-2A75AD925EF5}" dt="2024-12-04T14:24:52.026" v="3794" actId="14826"/>
          <ac:picMkLst>
            <pc:docMk/>
            <pc:sldMk cId="4116422493" sldId="410"/>
            <ac:picMk id="18" creationId="{E2E7C03D-F5E8-42E6-08B2-991242F6F574}"/>
          </ac:picMkLst>
        </pc:picChg>
        <pc:picChg chg="mod">
          <ac:chgData name="Franklin, Chris (Learning – People &amp; Places)" userId="826ee402-fbdb-4034-a7c7-db309b41606d" providerId="ADAL" clId="{927DFF40-29F8-4413-B724-2A75AD925EF5}" dt="2024-12-04T14:25:45.374" v="3795" actId="14826"/>
          <ac:picMkLst>
            <pc:docMk/>
            <pc:sldMk cId="4116422493" sldId="410"/>
            <ac:picMk id="20" creationId="{C63B625C-EF40-427E-D9DD-8520AE0D886B}"/>
          </ac:picMkLst>
        </pc:picChg>
        <pc:picChg chg="mod">
          <ac:chgData name="Franklin, Chris (Learning – People &amp; Places)" userId="826ee402-fbdb-4034-a7c7-db309b41606d" providerId="ADAL" clId="{927DFF40-29F8-4413-B724-2A75AD925EF5}" dt="2024-12-04T14:17:38.037" v="3752" actId="14826"/>
          <ac:picMkLst>
            <pc:docMk/>
            <pc:sldMk cId="4116422493" sldId="410"/>
            <ac:picMk id="24" creationId="{52FF7107-C30E-7126-21BC-3328DF4EC618}"/>
          </ac:picMkLst>
        </pc:picChg>
      </pc:sldChg>
      <pc:sldChg chg="addSp modSp add mod modNotesTx">
        <pc:chgData name="Franklin, Chris (Learning – People &amp; Places)" userId="826ee402-fbdb-4034-a7c7-db309b41606d" providerId="ADAL" clId="{927DFF40-29F8-4413-B724-2A75AD925EF5}" dt="2024-12-04T15:02:29.950" v="5180" actId="20577"/>
        <pc:sldMkLst>
          <pc:docMk/>
          <pc:sldMk cId="3768420620" sldId="411"/>
        </pc:sldMkLst>
        <pc:spChg chg="mod">
          <ac:chgData name="Franklin, Chris (Learning – People &amp; Places)" userId="826ee402-fbdb-4034-a7c7-db309b41606d" providerId="ADAL" clId="{927DFF40-29F8-4413-B724-2A75AD925EF5}" dt="2024-12-04T15:00:05.664" v="5159" actId="20577"/>
          <ac:spMkLst>
            <pc:docMk/>
            <pc:sldMk cId="3768420620" sldId="411"/>
            <ac:spMk id="2" creationId="{DCA141A3-C877-6FC8-4A42-4B1B81DE221E}"/>
          </ac:spMkLst>
        </pc:spChg>
        <pc:spChg chg="mod">
          <ac:chgData name="Franklin, Chris (Learning – People &amp; Places)" userId="826ee402-fbdb-4034-a7c7-db309b41606d" providerId="ADAL" clId="{927DFF40-29F8-4413-B724-2A75AD925EF5}" dt="2024-12-04T15:00:09.268" v="5160" actId="20577"/>
          <ac:spMkLst>
            <pc:docMk/>
            <pc:sldMk cId="3768420620" sldId="411"/>
            <ac:spMk id="3" creationId="{CFDCA12A-2801-4C3E-89CF-E1F3C2C8D463}"/>
          </ac:spMkLst>
        </pc:spChg>
        <pc:spChg chg="mod">
          <ac:chgData name="Franklin, Chris (Learning – People &amp; Places)" userId="826ee402-fbdb-4034-a7c7-db309b41606d" providerId="ADAL" clId="{927DFF40-29F8-4413-B724-2A75AD925EF5}" dt="2024-12-04T14:59:08.537" v="5091" actId="6549"/>
          <ac:spMkLst>
            <pc:docMk/>
            <pc:sldMk cId="3768420620" sldId="411"/>
            <ac:spMk id="4" creationId="{4DDCD4F9-8361-D54F-BB44-12B001A86CAF}"/>
          </ac:spMkLst>
        </pc:spChg>
        <pc:spChg chg="add mod">
          <ac:chgData name="Franklin, Chris (Learning – People &amp; Places)" userId="826ee402-fbdb-4034-a7c7-db309b41606d" providerId="ADAL" clId="{927DFF40-29F8-4413-B724-2A75AD925EF5}" dt="2024-12-04T15:01:43.538" v="5174"/>
          <ac:spMkLst>
            <pc:docMk/>
            <pc:sldMk cId="3768420620" sldId="411"/>
            <ac:spMk id="7" creationId="{3346CB01-27BC-222F-B4E0-EC409A306844}"/>
          </ac:spMkLst>
        </pc:spChg>
        <pc:spChg chg="add mod">
          <ac:chgData name="Franklin, Chris (Learning – People &amp; Places)" userId="826ee402-fbdb-4034-a7c7-db309b41606d" providerId="ADAL" clId="{927DFF40-29F8-4413-B724-2A75AD925EF5}" dt="2024-12-04T15:01:42.883" v="5173"/>
          <ac:spMkLst>
            <pc:docMk/>
            <pc:sldMk cId="3768420620" sldId="411"/>
            <ac:spMk id="8" creationId="{60852FCA-5294-F09B-E64D-A3C372DBB3FC}"/>
          </ac:spMkLst>
        </pc:spChg>
      </pc:sldChg>
      <pc:sldChg chg="modSp add mod modNotesTx">
        <pc:chgData name="Franklin, Chris (Learning – People &amp; Places)" userId="826ee402-fbdb-4034-a7c7-db309b41606d" providerId="ADAL" clId="{927DFF40-29F8-4413-B724-2A75AD925EF5}" dt="2024-12-04T15:09:39.842" v="5678" actId="20577"/>
        <pc:sldMkLst>
          <pc:docMk/>
          <pc:sldMk cId="641051306" sldId="412"/>
        </pc:sldMkLst>
        <pc:spChg chg="mod">
          <ac:chgData name="Franklin, Chris (Learning – People &amp; Places)" userId="826ee402-fbdb-4034-a7c7-db309b41606d" providerId="ADAL" clId="{927DFF40-29F8-4413-B724-2A75AD925EF5}" dt="2024-12-04T15:05:52.008" v="5402" actId="20577"/>
          <ac:spMkLst>
            <pc:docMk/>
            <pc:sldMk cId="641051306" sldId="412"/>
            <ac:spMk id="2" creationId="{DCA141A3-C877-6FC8-4A42-4B1B81DE221E}"/>
          </ac:spMkLst>
        </pc:spChg>
        <pc:spChg chg="mod">
          <ac:chgData name="Franklin, Chris (Learning – People &amp; Places)" userId="826ee402-fbdb-4034-a7c7-db309b41606d" providerId="ADAL" clId="{927DFF40-29F8-4413-B724-2A75AD925EF5}" dt="2024-12-04T15:05:45.206" v="5400" actId="20577"/>
          <ac:spMkLst>
            <pc:docMk/>
            <pc:sldMk cId="641051306" sldId="412"/>
            <ac:spMk id="3" creationId="{CFDCA12A-2801-4C3E-89CF-E1F3C2C8D463}"/>
          </ac:spMkLst>
        </pc:spChg>
        <pc:spChg chg="mod">
          <ac:chgData name="Franklin, Chris (Learning – People &amp; Places)" userId="826ee402-fbdb-4034-a7c7-db309b41606d" providerId="ADAL" clId="{927DFF40-29F8-4413-B724-2A75AD925EF5}" dt="2024-12-04T15:09:39.842" v="5678" actId="20577"/>
          <ac:spMkLst>
            <pc:docMk/>
            <pc:sldMk cId="641051306" sldId="412"/>
            <ac:spMk id="4" creationId="{4DDCD4F9-8361-D54F-BB44-12B001A86CAF}"/>
          </ac:spMkLst>
        </pc:spChg>
      </pc:sldChg>
      <pc:sldChg chg="addSp delSp modSp add mod replId modNotesTx">
        <pc:chgData name="Franklin, Chris (Learning – People &amp; Places)" userId="826ee402-fbdb-4034-a7c7-db309b41606d" providerId="ADAL" clId="{927DFF40-29F8-4413-B724-2A75AD925EF5}" dt="2024-12-04T15:19:42.830" v="6091" actId="113"/>
        <pc:sldMkLst>
          <pc:docMk/>
          <pc:sldMk cId="1177023851" sldId="413"/>
        </pc:sldMkLst>
        <pc:spChg chg="add mod">
          <ac:chgData name="Franklin, Chris (Learning – People &amp; Places)" userId="826ee402-fbdb-4034-a7c7-db309b41606d" providerId="ADAL" clId="{927DFF40-29F8-4413-B724-2A75AD925EF5}" dt="2024-12-04T15:09:02.132" v="5672"/>
          <ac:spMkLst>
            <pc:docMk/>
            <pc:sldMk cId="1177023851" sldId="413"/>
            <ac:spMk id="2" creationId="{BB0E2DF8-15B1-F3F1-3731-6EEB7746EE9C}"/>
          </ac:spMkLst>
        </pc:spChg>
        <pc:spChg chg="add mod">
          <ac:chgData name="Franklin, Chris (Learning – People &amp; Places)" userId="826ee402-fbdb-4034-a7c7-db309b41606d" providerId="ADAL" clId="{927DFF40-29F8-4413-B724-2A75AD925EF5}" dt="2024-12-04T15:09:02.132" v="5672"/>
          <ac:spMkLst>
            <pc:docMk/>
            <pc:sldMk cId="1177023851" sldId="413"/>
            <ac:spMk id="3" creationId="{2B31DF14-7B13-1EA4-ECDE-16AAF71B1FB8}"/>
          </ac:spMkLst>
        </pc:spChg>
        <pc:spChg chg="add mod">
          <ac:chgData name="Franklin, Chris (Learning – People &amp; Places)" userId="826ee402-fbdb-4034-a7c7-db309b41606d" providerId="ADAL" clId="{927DFF40-29F8-4413-B724-2A75AD925EF5}" dt="2024-12-04T15:09:02.132" v="5672"/>
          <ac:spMkLst>
            <pc:docMk/>
            <pc:sldMk cId="1177023851" sldId="413"/>
            <ac:spMk id="4" creationId="{FEE5E691-6C0F-8E7A-7BC7-F0B92D9E9B4E}"/>
          </ac:spMkLst>
        </pc:spChg>
        <pc:spChg chg="add mod">
          <ac:chgData name="Franklin, Chris (Learning – People &amp; Places)" userId="826ee402-fbdb-4034-a7c7-db309b41606d" providerId="ADAL" clId="{927DFF40-29F8-4413-B724-2A75AD925EF5}" dt="2024-12-04T15:09:02.132" v="5672"/>
          <ac:spMkLst>
            <pc:docMk/>
            <pc:sldMk cId="1177023851" sldId="413"/>
            <ac:spMk id="5" creationId="{1003C3E1-698F-5C56-5A32-6B6D67DF9CEA}"/>
          </ac:spMkLst>
        </pc:spChg>
        <pc:spChg chg="mod ord">
          <ac:chgData name="Franklin, Chris (Learning – People &amp; Places)" userId="826ee402-fbdb-4034-a7c7-db309b41606d" providerId="ADAL" clId="{927DFF40-29F8-4413-B724-2A75AD925EF5}" dt="2024-12-04T15:09:22.512" v="5675" actId="1076"/>
          <ac:spMkLst>
            <pc:docMk/>
            <pc:sldMk cId="1177023851" sldId="413"/>
            <ac:spMk id="7" creationId="{AB82FF5B-EAD9-63CC-9ED9-0DE62E40FABA}"/>
          </ac:spMkLst>
        </pc:spChg>
        <pc:spChg chg="del">
          <ac:chgData name="Franklin, Chris (Learning – People &amp; Places)" userId="826ee402-fbdb-4034-a7c7-db309b41606d" providerId="ADAL" clId="{927DFF40-29F8-4413-B724-2A75AD925EF5}" dt="2024-12-04T15:09:00.654" v="5671" actId="478"/>
          <ac:spMkLst>
            <pc:docMk/>
            <pc:sldMk cId="1177023851" sldId="413"/>
            <ac:spMk id="8" creationId="{D696393C-14F8-BDF8-9EA2-34E5E13587DE}"/>
          </ac:spMkLst>
        </pc:spChg>
        <pc:spChg chg="del">
          <ac:chgData name="Franklin, Chris (Learning – People &amp; Places)" userId="826ee402-fbdb-4034-a7c7-db309b41606d" providerId="ADAL" clId="{927DFF40-29F8-4413-B724-2A75AD925EF5}" dt="2024-12-04T15:09:00.654" v="5671" actId="478"/>
          <ac:spMkLst>
            <pc:docMk/>
            <pc:sldMk cId="1177023851" sldId="413"/>
            <ac:spMk id="9" creationId="{E26E62DC-BBEE-E70B-8237-5BE078AC51E1}"/>
          </ac:spMkLst>
        </pc:spChg>
        <pc:spChg chg="del">
          <ac:chgData name="Franklin, Chris (Learning – People &amp; Places)" userId="826ee402-fbdb-4034-a7c7-db309b41606d" providerId="ADAL" clId="{927DFF40-29F8-4413-B724-2A75AD925EF5}" dt="2024-12-04T15:09:00.654" v="5671" actId="478"/>
          <ac:spMkLst>
            <pc:docMk/>
            <pc:sldMk cId="1177023851" sldId="413"/>
            <ac:spMk id="10" creationId="{E6DEFEC3-B6CE-8586-A5C8-3BF302522ECB}"/>
          </ac:spMkLst>
        </pc:spChg>
        <pc:spChg chg="del">
          <ac:chgData name="Franklin, Chris (Learning – People &amp; Places)" userId="826ee402-fbdb-4034-a7c7-db309b41606d" providerId="ADAL" clId="{927DFF40-29F8-4413-B724-2A75AD925EF5}" dt="2024-12-04T15:09:00.654" v="5671" actId="478"/>
          <ac:spMkLst>
            <pc:docMk/>
            <pc:sldMk cId="1177023851" sldId="413"/>
            <ac:spMk id="11" creationId="{8FCBE09E-3742-810D-2F0A-DC5CECB34867}"/>
          </ac:spMkLst>
        </pc:spChg>
        <pc:spChg chg="mod">
          <ac:chgData name="Franklin, Chris (Learning – People &amp; Places)" userId="826ee402-fbdb-4034-a7c7-db309b41606d" providerId="ADAL" clId="{927DFF40-29F8-4413-B724-2A75AD925EF5}" dt="2024-12-04T15:09:50.462" v="5679" actId="20577"/>
          <ac:spMkLst>
            <pc:docMk/>
            <pc:sldMk cId="1177023851" sldId="413"/>
            <ac:spMk id="14" creationId="{574342CC-47F1-C23C-0799-E7CF14804665}"/>
          </ac:spMkLst>
        </pc:spChg>
      </pc:sldChg>
      <pc:sldChg chg="addSp modSp add mod modNotesTx">
        <pc:chgData name="Franklin, Chris (Learning – People &amp; Places)" userId="826ee402-fbdb-4034-a7c7-db309b41606d" providerId="ADAL" clId="{927DFF40-29F8-4413-B724-2A75AD925EF5}" dt="2024-12-04T15:22:13.936" v="6559" actId="20577"/>
        <pc:sldMkLst>
          <pc:docMk/>
          <pc:sldMk cId="122589620" sldId="414"/>
        </pc:sldMkLst>
        <pc:spChg chg="add mod">
          <ac:chgData name="Franklin, Chris (Learning – People &amp; Places)" userId="826ee402-fbdb-4034-a7c7-db309b41606d" providerId="ADAL" clId="{927DFF40-29F8-4413-B724-2A75AD925EF5}" dt="2024-12-04T15:19:10.909" v="6086" actId="1035"/>
          <ac:spMkLst>
            <pc:docMk/>
            <pc:sldMk cId="122589620" sldId="414"/>
            <ac:spMk id="9" creationId="{928E569C-B1E7-49A9-EB4D-46C763B82164}"/>
          </ac:spMkLst>
        </pc:spChg>
        <pc:spChg chg="add mod">
          <ac:chgData name="Franklin, Chris (Learning – People &amp; Places)" userId="826ee402-fbdb-4034-a7c7-db309b41606d" providerId="ADAL" clId="{927DFF40-29F8-4413-B724-2A75AD925EF5}" dt="2024-12-04T15:19:17.902" v="6088" actId="1076"/>
          <ac:spMkLst>
            <pc:docMk/>
            <pc:sldMk cId="122589620" sldId="414"/>
            <ac:spMk id="10" creationId="{8D771550-B106-2397-9343-6F25C081BE43}"/>
          </ac:spMkLst>
        </pc:spChg>
      </pc:sldChg>
      <pc:sldChg chg="add modNotesTx">
        <pc:chgData name="Franklin, Chris (Learning – People &amp; Places)" userId="826ee402-fbdb-4034-a7c7-db309b41606d" providerId="ADAL" clId="{927DFF40-29F8-4413-B724-2A75AD925EF5}" dt="2024-12-04T15:30:11.621" v="6769" actId="20577"/>
        <pc:sldMkLst>
          <pc:docMk/>
          <pc:sldMk cId="1685374768"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look at how you go about setting up online banking.</a:t>
            </a: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marL="0" indent="0" algn="l" rtl="0" fontAlgn="base">
              <a:buFont typeface="Arial" panose="020B0604020202020204" pitchFamily="34" charset="0"/>
              <a:buNone/>
            </a:pPr>
            <a:r>
              <a:rPr lang="en-GB" sz="1200" b="0" i="0" dirty="0">
                <a:solidFill>
                  <a:srgbClr val="000000"/>
                </a:solidFill>
                <a:effectLst/>
                <a:latin typeface="AvenirNext LT Pro Regular" panose="020B0504020202020204"/>
              </a:rPr>
              <a:t>So by the end of this section, you should be able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Set up an online account</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ANIMATED SLIDE – CLICK TO SHOW SECOND QUESTION</a:t>
            </a: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is wondering about the best way to access the internet, what would you advise her to do?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THEY CAN WRITE A FEW NOTES IN THEIR WORKBOOK HERE (PAGE 6) – OR CALL OUT / USE FLIPCHART </a:t>
            </a:r>
            <a:endParaRPr lang="en-GB" sz="1200" b="1"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If required, prompt: </a:t>
            </a:r>
            <a:r>
              <a:rPr lang="en-GB" sz="1200" b="0" i="0" dirty="0">
                <a:solidFill>
                  <a:srgbClr val="000000"/>
                </a:solidFill>
                <a:effectLst/>
                <a:latin typeface="AvenirNext LT Pro Regular" panose="020B0504020202020204"/>
              </a:rPr>
              <a:t>what could Mary use, if she wants to use the internet?</a:t>
            </a:r>
            <a:endParaRPr lang="en-GB" sz="1200" b="1" i="0" dirty="0">
              <a:solidFill>
                <a:srgbClr val="000000"/>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To use online banking, Mary will need to have access to the internet.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might use her mobile phone, a computer or a laptop linked to her home internet, or she may have someone she visits – maybe her daughter - who would let her use their internet access.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There are also lots of ways to access the internet in public too, Mary could try her local library or businesses such as local pubs, cafés and restaurants.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83866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ANIMATED SLIDE – CLICK FOR ‘BOTH LET YOU’ THEN CLICK AGAIN FOR ‘WITH THE APP …’ LISTS</a:t>
            </a: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Now Mary has access to a device such as a mobile phone or computer, and she’s connected this to the internet. So she’s all ready to set up her online account.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Before she goes ahead, her friend explains that she can access online banking through a browser, or she can download an app onto her mobile phone. Mary asks her friend what the difference is. </a:t>
            </a:r>
            <a:endParaRPr lang="en-GB" sz="1200" b="0" i="0" dirty="0">
              <a:solidFill>
                <a:srgbClr val="00084D"/>
              </a:solidFill>
              <a:effectLst/>
              <a:latin typeface="AvenirNext LT Pro Regular" panose="020B0504020202020204"/>
            </a:endParaRPr>
          </a:p>
          <a:p>
            <a:pPr algn="l" rtl="0" fontAlgn="base"/>
            <a:r>
              <a:rPr lang="en-GB" sz="1200" b="0" i="0" dirty="0">
                <a:solidFill>
                  <a:srgbClr val="00084D"/>
                </a:solidFill>
                <a:effectLst/>
                <a:latin typeface="WordVisiCarriageReturn_MSFontService"/>
              </a:rPr>
              <a:t> </a:t>
            </a:r>
            <a:br>
              <a:rPr lang="en-GB" sz="1200" b="0" i="0" dirty="0">
                <a:solidFill>
                  <a:srgbClr val="00084D"/>
                </a:solidFill>
                <a:effectLst/>
                <a:latin typeface="WordVisiCarriageReturn_MSFontService"/>
              </a:rPr>
            </a:br>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Mary’s friend explains that a banking </a:t>
            </a:r>
            <a:r>
              <a:rPr lang="en-GB" sz="1200" b="1" i="0" dirty="0">
                <a:solidFill>
                  <a:srgbClr val="000000"/>
                </a:solidFill>
                <a:effectLst/>
                <a:latin typeface="AvenirNext LT Pro Regular" panose="020B0504020202020204"/>
              </a:rPr>
              <a:t>app</a:t>
            </a:r>
            <a:r>
              <a:rPr lang="en-GB" sz="1200" b="0" i="0" dirty="0">
                <a:solidFill>
                  <a:srgbClr val="000000"/>
                </a:solidFill>
                <a:effectLst/>
                <a:latin typeface="AvenirNext LT Pro Regular" panose="020B0504020202020204"/>
              </a:rPr>
              <a:t> is something you can download onto your phone. You can use it for most banking activities. Using your internet browser to connect to the online banking </a:t>
            </a:r>
            <a:r>
              <a:rPr lang="en-GB" sz="1200" b="1" i="0" dirty="0">
                <a:solidFill>
                  <a:srgbClr val="000000"/>
                </a:solidFill>
                <a:effectLst/>
                <a:latin typeface="AvenirNext LT Pro Regular" panose="020B0504020202020204"/>
              </a:rPr>
              <a:t>website</a:t>
            </a:r>
            <a:r>
              <a:rPr lang="en-GB" sz="1200" b="0" i="0" dirty="0">
                <a:solidFill>
                  <a:srgbClr val="000000"/>
                </a:solidFill>
                <a:effectLst/>
                <a:latin typeface="AvenirNext LT Pro Regular" panose="020B0504020202020204"/>
              </a:rPr>
              <a:t> can give you access to more information and features.</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Pause here, and prompt them to jot down these differences in their workbook (page 6), if this helps them </a:t>
            </a:r>
            <a:endParaRPr lang="en-GB" sz="1200" b="1" i="0" dirty="0">
              <a:solidFill>
                <a:srgbClr val="00084D"/>
              </a:solidFill>
              <a:effectLst/>
              <a:latin typeface="AvenirNext LT Pro Regular" panose="020B0504020202020204"/>
            </a:endParaRPr>
          </a:p>
          <a:p>
            <a:r>
              <a:rPr lang="en-US" dirty="0"/>
              <a:t>You can see here the main features that you can access from both the website and the app. Bear in mind that if you want to pay in a cheque online, you’ll need a device with a camera for this.</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400643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0D96-A794-EFDE-E688-DC295B06A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8F081-C38F-6807-8FEB-14E9448C3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EF493-3250-0866-0014-DBC781027A46}"/>
              </a:ext>
            </a:extLst>
          </p:cNvPr>
          <p:cNvSpPr>
            <a:spLocks noGrp="1"/>
          </p:cNvSpPr>
          <p:nvPr>
            <p:ph type="body" idx="1"/>
          </p:nvPr>
        </p:nvSpPr>
        <p:spPr/>
        <p:txBody>
          <a:bodyPr/>
          <a:lstStyle/>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ANIMATED SLIDE – CLICK TO REVEAL EACH ITEM</a:t>
            </a: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is wondering how she can set up an online account. Where and how would you advise Mary to set up an online account?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go online.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go into a branch.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phone your bank.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You can go online</a:t>
            </a:r>
            <a:r>
              <a:rPr lang="en-GB" sz="1200" b="0" i="0" dirty="0">
                <a:solidFill>
                  <a:srgbClr val="000000"/>
                </a:solidFill>
                <a:effectLst/>
                <a:latin typeface="AvenirNext LT Pro Regular" panose="020B0504020202020204"/>
              </a:rPr>
              <a:t> – if you feel comfortable, you can use a web browser to visit your bank's website. From there you can find out how to register for online banking. Some will let you do it online, others may ask you to go into a branch or phone them.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You can go into a branch</a:t>
            </a:r>
            <a:r>
              <a:rPr lang="en-GB" sz="1200" b="0" i="0" dirty="0">
                <a:solidFill>
                  <a:srgbClr val="000000"/>
                </a:solidFill>
                <a:effectLst/>
                <a:latin typeface="AvenirNext LT Pro Regular" panose="020B0504020202020204"/>
              </a:rPr>
              <a:t> – they can help you understand how to get started with their online banking services.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Or you can phone your bank</a:t>
            </a:r>
            <a:r>
              <a:rPr lang="en-GB" sz="1200" b="0" i="0" dirty="0">
                <a:solidFill>
                  <a:srgbClr val="000000"/>
                </a:solidFill>
                <a:effectLst/>
                <a:latin typeface="AvenirNext LT Pro Regular" panose="020B0504020202020204"/>
              </a:rPr>
              <a:t> – from there, they should be able to help you get started. </a:t>
            </a:r>
            <a:endParaRPr lang="en-GB" sz="1200" b="0" i="0" dirty="0">
              <a:solidFill>
                <a:srgbClr val="00084D"/>
              </a:solidFill>
              <a:effectLst/>
              <a:latin typeface="AvenirNext LT Pro Regular" panose="020B0504020202020204"/>
            </a:endParaRPr>
          </a:p>
          <a:p>
            <a:pPr algn="l" rtl="0" fontAlgn="base"/>
            <a:endParaRPr lang="en-US" dirty="0"/>
          </a:p>
        </p:txBody>
      </p:sp>
      <p:sp>
        <p:nvSpPr>
          <p:cNvPr id="4" name="Slide Number Placeholder 3">
            <a:extLst>
              <a:ext uri="{FF2B5EF4-FFF2-40B4-BE49-F238E27FC236}">
                <a16:creationId xmlns:a16="http://schemas.microsoft.com/office/drawing/2014/main" id="{A86DB7DE-71B1-C741-A211-EB3BE503973B}"/>
              </a:ext>
            </a:extLst>
          </p:cNvPr>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135544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type of information do you think you’ll need, and what will you need to do, to set up an online account?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Personal details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Log in details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Confirm she's read the terms and conditions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Undergo some security checks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If face-to-face training and you have a whiteboard or flipchart, use these to note their suggestions</a:t>
            </a: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 To find your account, the bank will ask for some </a:t>
            </a:r>
            <a:r>
              <a:rPr lang="en-GB" sz="1200" b="1" i="0" dirty="0">
                <a:solidFill>
                  <a:srgbClr val="000000"/>
                </a:solidFill>
                <a:effectLst/>
                <a:latin typeface="AvenirNext LT Pro Regular" panose="020B0504020202020204"/>
              </a:rPr>
              <a:t>personal details</a:t>
            </a:r>
            <a:r>
              <a:rPr lang="en-GB" sz="1200" b="0" i="0" dirty="0">
                <a:solidFill>
                  <a:srgbClr val="000000"/>
                </a:solidFill>
                <a:effectLst/>
                <a:latin typeface="AvenirNext LT Pro Regular" panose="020B0504020202020204"/>
              </a:rPr>
              <a:t>, like name, date of birth, postcode and account details.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You’ll be given </a:t>
            </a:r>
            <a:r>
              <a:rPr lang="en-GB" sz="1200" b="0" i="0" dirty="0">
                <a:solidFill>
                  <a:srgbClr val="000000"/>
                </a:solidFill>
                <a:effectLst/>
                <a:latin typeface="AvenirNext LT Pro Regular" panose="020B0504020202020204"/>
              </a:rPr>
              <a:t>a </a:t>
            </a:r>
            <a:r>
              <a:rPr lang="en-GB" sz="1200" b="1" i="0" dirty="0">
                <a:solidFill>
                  <a:srgbClr val="000000"/>
                </a:solidFill>
                <a:effectLst/>
                <a:latin typeface="AvenirNext LT Pro Regular" panose="020B0504020202020204"/>
              </a:rPr>
              <a:t>customer number </a:t>
            </a:r>
            <a:r>
              <a:rPr lang="en-GB" sz="1200" b="0" i="0" dirty="0">
                <a:solidFill>
                  <a:srgbClr val="000000"/>
                </a:solidFill>
                <a:effectLst/>
                <a:latin typeface="AvenirNext LT Pro Regular" panose="020B0504020202020204"/>
              </a:rPr>
              <a:t>to help you to log on to online banking. You’ll also be asked to fill out some </a:t>
            </a:r>
            <a:r>
              <a:rPr lang="en-GB" sz="1200" b="1" i="0" dirty="0">
                <a:solidFill>
                  <a:srgbClr val="000000"/>
                </a:solidFill>
                <a:effectLst/>
                <a:latin typeface="AvenirNext LT Pro Regular" panose="020B0504020202020204"/>
              </a:rPr>
              <a:t>other details</a:t>
            </a:r>
            <a:r>
              <a:rPr lang="en-GB" sz="1200" b="0" i="0" dirty="0">
                <a:solidFill>
                  <a:srgbClr val="000000"/>
                </a:solidFill>
                <a:effectLst/>
                <a:latin typeface="AvenirNext LT Pro Regular" panose="020B0504020202020204"/>
              </a:rPr>
              <a:t>. These details are how you, and only you, will be able to unlock your account. </a:t>
            </a:r>
            <a:r>
              <a:rPr lang="en-GB" sz="1200" b="0" i="0" dirty="0">
                <a:solidFill>
                  <a:srgbClr val="000000"/>
                </a:solidFill>
                <a:effectLst/>
                <a:latin typeface="WordVisiCarriageReturn_MSFontService"/>
              </a:rPr>
              <a:t> </a:t>
            </a:r>
            <a:br>
              <a:rPr lang="en-GB" sz="1200" b="0" i="0" dirty="0">
                <a:solidFill>
                  <a:srgbClr val="000000"/>
                </a:solidFill>
                <a:effectLst/>
                <a:latin typeface="WordVisiCarriageReturn_MSFontService"/>
              </a:rPr>
            </a:br>
            <a:r>
              <a:rPr lang="en-GB" sz="1200" b="0" i="0" dirty="0">
                <a:solidFill>
                  <a:srgbClr val="000000"/>
                </a:solidFill>
                <a:effectLst/>
                <a:latin typeface="AvenirNext LT Pro Regular" panose="020B0504020202020204"/>
              </a:rPr>
              <a:t>Some banks do this by asking the person to create a </a:t>
            </a:r>
            <a:r>
              <a:rPr lang="en-GB" sz="1200" b="1" i="0" dirty="0">
                <a:solidFill>
                  <a:srgbClr val="000000"/>
                </a:solidFill>
                <a:effectLst/>
                <a:latin typeface="AvenirNext LT Pro Regular" panose="020B0504020202020204"/>
              </a:rPr>
              <a:t>username and password</a:t>
            </a:r>
            <a:r>
              <a:rPr lang="en-GB" sz="1200" b="0" i="0" dirty="0">
                <a:solidFill>
                  <a:srgbClr val="000000"/>
                </a:solidFill>
                <a:effectLst/>
                <a:latin typeface="AvenirNext LT Pro Regular" panose="020B0504020202020204"/>
              </a:rPr>
              <a:t>. Others will ask you to set up other types of protection like a </a:t>
            </a:r>
            <a:r>
              <a:rPr lang="en-GB" sz="1200" b="1" i="0" dirty="0">
                <a:solidFill>
                  <a:srgbClr val="000000"/>
                </a:solidFill>
                <a:effectLst/>
                <a:latin typeface="AvenirNext LT Pro Regular" panose="020B0504020202020204"/>
              </a:rPr>
              <a:t>PIN</a:t>
            </a:r>
            <a:r>
              <a:rPr lang="en-GB" sz="1200" b="0" i="0" dirty="0">
                <a:solidFill>
                  <a:srgbClr val="000000"/>
                </a:solidFill>
                <a:effectLst/>
                <a:latin typeface="AvenirNext LT Pro Regular" panose="020B0504020202020204"/>
              </a:rPr>
              <a:t>, or some </a:t>
            </a:r>
            <a:r>
              <a:rPr lang="en-GB" sz="1200" b="1" i="0" dirty="0">
                <a:solidFill>
                  <a:srgbClr val="000000"/>
                </a:solidFill>
                <a:effectLst/>
                <a:latin typeface="AvenirNext LT Pro Regular" panose="020B0504020202020204"/>
              </a:rPr>
              <a:t>memorable information</a:t>
            </a:r>
            <a:r>
              <a:rPr lang="en-GB" sz="1200" b="0" i="0" dirty="0">
                <a:solidFill>
                  <a:srgbClr val="000000"/>
                </a:solidFill>
                <a:effectLst/>
                <a:latin typeface="AvenirNext LT Pro Regular" panose="020B0504020202020204"/>
              </a:rPr>
              <a:t>. </a:t>
            </a:r>
            <a:r>
              <a:rPr lang="en-GB" sz="1200" b="0" i="0" dirty="0">
                <a:solidFill>
                  <a:srgbClr val="000000"/>
                </a:solidFill>
                <a:effectLst/>
                <a:latin typeface="WordVisiCarriageReturn_MSFontService"/>
              </a:rPr>
              <a:t> </a:t>
            </a:r>
            <a:br>
              <a:rPr lang="en-GB" sz="1200" b="0" i="0" dirty="0">
                <a:solidFill>
                  <a:srgbClr val="000000"/>
                </a:solidFill>
                <a:effectLst/>
                <a:latin typeface="WordVisiCarriageReturn_MSFontService"/>
              </a:rPr>
            </a:br>
            <a:r>
              <a:rPr lang="en-GB" sz="1200" b="0" i="0" dirty="0">
                <a:solidFill>
                  <a:srgbClr val="000000"/>
                </a:solidFill>
                <a:effectLst/>
                <a:latin typeface="AvenirNext LT Pro Regular" panose="020B0504020202020204"/>
              </a:rPr>
              <a:t>Others may also ask you to set up a different kind of authentication, like a fingerprint or face identification. These all act as an extra layer of protection, to make sure you’re the only one who can use the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You’ll also be asked to read and agree to some </a:t>
            </a:r>
            <a:r>
              <a:rPr lang="en-GB" sz="1200" b="1" i="0" dirty="0">
                <a:solidFill>
                  <a:srgbClr val="000000"/>
                </a:solidFill>
                <a:effectLst/>
                <a:latin typeface="AvenirNext LT Pro Regular" panose="020B0504020202020204"/>
              </a:rPr>
              <a:t>terms and conditions</a:t>
            </a:r>
            <a:r>
              <a:rPr lang="en-GB" sz="1200" b="0" i="0" dirty="0">
                <a:solidFill>
                  <a:srgbClr val="000000"/>
                </a:solidFill>
                <a:effectLst/>
                <a:latin typeface="AvenirNext LT Pro Regular" panose="020B0504020202020204"/>
              </a:rPr>
              <a:t>.  When setting up your account, you should read these and make sure you're comfortable with what you're signing up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Some banks will add extra </a:t>
            </a:r>
            <a:r>
              <a:rPr lang="en-GB" sz="1200" b="1" i="0" dirty="0">
                <a:solidFill>
                  <a:srgbClr val="000000"/>
                </a:solidFill>
                <a:effectLst/>
                <a:latin typeface="AvenirNext LT Pro Regular" panose="020B0504020202020204"/>
              </a:rPr>
              <a:t>security checks</a:t>
            </a:r>
            <a:r>
              <a:rPr lang="en-GB" sz="1200" b="0" i="0" dirty="0">
                <a:solidFill>
                  <a:srgbClr val="000000"/>
                </a:solidFill>
                <a:effectLst/>
                <a:latin typeface="AvenirNext LT Pro Regular" panose="020B0504020202020204"/>
              </a:rPr>
              <a:t> into the process. This is just to make sure it really is you who is setting up online banking. This can sometimes be a phone call with the bank, or you may need to record a short video of </a:t>
            </a:r>
            <a:r>
              <a:rPr lang="en-GB" sz="1200" b="0" i="0" dirty="0" err="1">
                <a:solidFill>
                  <a:srgbClr val="000000"/>
                </a:solidFill>
                <a:effectLst/>
                <a:latin typeface="AvenirNext LT Pro Regular" panose="020B0504020202020204"/>
              </a:rPr>
              <a:t>youself</a:t>
            </a:r>
            <a:r>
              <a:rPr lang="en-GB" sz="1200" b="0" i="0" dirty="0">
                <a:solidFill>
                  <a:srgbClr val="000000"/>
                </a:solidFill>
                <a:effectLst/>
                <a:latin typeface="AvenirNext LT Pro Regular" panose="020B0504020202020204"/>
              </a:rPr>
              <a:t> so the bank can check you are who you say you are. Because most banks will require you to do a security check via call or message, you will need some kind of phone number.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1937726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you’re registered for online banking, you can go to your bank's website and click where it says 'log in’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You’ll need to enter your unique details, given to you when you registered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wants to set up the app on her phone for quick, easy access to her online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First, she'll need to download her bank's app from Google Play or the Apple App Store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isn’t sure how to do this, so she calls the Digital Helpline on 0345 222 0333.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This is a free service  - you don’t need to be a customer.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 is open Monday to Friday, 9am – 5pm.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These details are in your workbook. The Lloyds Bank Digital Helpline can give free one-to-one support with digital skills to anyone over 18.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Or of course, Mary could contact her bank for support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finds she can also get a link to download the mobile banking app through the bank's website.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she has downloaded and opened the app, she can log in using the details given to her when she registered. </a:t>
            </a:r>
            <a:endParaRPr lang="en-GB" sz="1200" b="0" i="0" dirty="0">
              <a:solidFill>
                <a:srgbClr val="00084D"/>
              </a:solidFill>
              <a:effectLst/>
              <a:latin typeface="AvenirNext LT Pro Regular" panose="020B0504020202020204"/>
            </a:endParaRPr>
          </a:p>
          <a:p>
            <a:pPr algn="l" rtl="0" fontAlgn="base"/>
            <a:r>
              <a:rPr lang="en-GB" sz="1200" b="1" i="0" u="none" strike="noStrike" dirty="0">
                <a:solidFill>
                  <a:srgbClr val="000000"/>
                </a:solidFill>
                <a:effectLst/>
                <a:latin typeface="AvenirNext LT Pro Regular" panose="020B0504020202020204"/>
              </a:rPr>
              <a:t>PAUSE HERE AND CHECK HOW THE LEARNERS ARE FEELING </a:t>
            </a:r>
            <a:r>
              <a:rPr lang="en-GB" sz="1200" b="0" i="0" u="none" strike="noStrike" dirty="0">
                <a:solidFill>
                  <a:srgbClr val="000000"/>
                </a:solidFill>
                <a:effectLst/>
                <a:latin typeface="AvenirNext LT Pro Regular" panose="020B0504020202020204"/>
              </a:rPr>
              <a:t>– SO YOU CAN ADJUST THE TRAINING AS NEEDED</a:t>
            </a:r>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1009345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Mary has got into her bank account online, let’s explore the kind of things she can do with it.</a:t>
            </a:r>
          </a:p>
          <a:p>
            <a:pPr algn="l" rtl="0" fontAlgn="base"/>
            <a:r>
              <a:rPr lang="en-GB" sz="1800" b="1" i="0" dirty="0">
                <a:solidFill>
                  <a:srgbClr val="000000"/>
                </a:solidFill>
                <a:effectLst/>
                <a:latin typeface="AvenirNext LT Pro Regular" panose="020B0504020202020204"/>
              </a:rPr>
              <a:t>Explain:</a:t>
            </a:r>
            <a:r>
              <a:rPr lang="en-GB" sz="18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None/>
            </a:pPr>
            <a:r>
              <a:rPr lang="en-GB" sz="1800" b="0" i="0" dirty="0">
                <a:solidFill>
                  <a:srgbClr val="000000"/>
                </a:solidFill>
                <a:effectLst/>
                <a:latin typeface="AvenirNext LT Pro Regular" panose="020B0504020202020204"/>
              </a:rPr>
              <a:t>And by the end of this section, you should be able to: </a:t>
            </a:r>
            <a:endParaRPr lang="en-GB" sz="18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dirty="0">
                <a:solidFill>
                  <a:srgbClr val="000000"/>
                </a:solidFill>
                <a:effectLst/>
                <a:latin typeface="AvenirNext LT Pro Regular" panose="020B0504020202020204"/>
              </a:rPr>
              <a:t>Set up an online account </a:t>
            </a:r>
            <a:endParaRPr lang="en-GB" sz="18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0D96-A794-EFDE-E688-DC295B06A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8F081-C38F-6807-8FEB-14E9448C3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EF493-3250-0866-0014-DBC781027A46}"/>
              </a:ext>
            </a:extLst>
          </p:cNvPr>
          <p:cNvSpPr>
            <a:spLocks noGrp="1"/>
          </p:cNvSpPr>
          <p:nvPr>
            <p:ph type="body" idx="1"/>
          </p:nvPr>
        </p:nvSpPr>
        <p:spPr/>
        <p:txBody>
          <a:bodyPr/>
          <a:lstStyle/>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ANIMATED SLIDE – CLICK TO REVEAL EACH ITEM</a:t>
            </a: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First, let's chat a bit more about logging into online banking.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types of information might Mary's bank ask her for in order to access her new online account? </a:t>
            </a:r>
            <a:endParaRPr lang="en-GB" sz="1200" b="0" i="0" dirty="0">
              <a:solidFill>
                <a:srgbClr val="00084D"/>
              </a:solidFill>
              <a:effectLst/>
              <a:latin typeface="AvenirNext LT Pro Regular" panose="020B0504020202020204"/>
            </a:endParaRPr>
          </a:p>
          <a:p>
            <a:pPr algn="l" rtl="0" fontAlgn="base"/>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Passwords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Multi-factor identification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PINs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Memorable information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Face scan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Fingerprint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If training face-to-face and you have access to a whiteboard or flipchart, use this to note their suggestions (and add any that they don’t get, as you talk through them).</a:t>
            </a:r>
          </a:p>
          <a:p>
            <a:pPr algn="l" rtl="0" fontAlgn="base"/>
            <a:r>
              <a:rPr lang="en-GB" sz="1200" b="1" i="0" dirty="0">
                <a:solidFill>
                  <a:srgbClr val="000000"/>
                </a:solidFill>
                <a:effectLst/>
                <a:latin typeface="AvenirNext LT Pro Regular" panose="020B0504020202020204"/>
              </a:rPr>
              <a:t>Facilitator note:</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Explain the different options and what they mean</a:t>
            </a: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Passwords</a:t>
            </a:r>
            <a:r>
              <a:rPr lang="en-GB" sz="1200" b="0" i="0" dirty="0">
                <a:solidFill>
                  <a:srgbClr val="000000"/>
                </a:solidFill>
                <a:effectLst/>
                <a:latin typeface="AvenirNext LT Pro Regular" panose="020B0504020202020204"/>
              </a:rPr>
              <a:t> – this is where you choose a set of letters, numbers and symbols which you will enter when you log in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Multi-factor authentication</a:t>
            </a:r>
            <a:r>
              <a:rPr lang="en-GB" sz="1200" b="0" i="0" dirty="0">
                <a:solidFill>
                  <a:srgbClr val="000000"/>
                </a:solidFill>
                <a:effectLst/>
                <a:latin typeface="AvenirNext LT Pro Regular" panose="020B0504020202020204"/>
              </a:rPr>
              <a:t> – this is a type of security used to lock and keep your accounts safe. It means using two or more types of lock. So, if someone gets your password, for example, they will still need to get through a different kind of lock.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PINs</a:t>
            </a:r>
            <a:r>
              <a:rPr lang="en-GB" sz="1200" b="0" i="0" dirty="0">
                <a:solidFill>
                  <a:srgbClr val="000000"/>
                </a:solidFill>
                <a:effectLst/>
                <a:latin typeface="AvenirNext LT Pro Regular" panose="020B0504020202020204"/>
              </a:rPr>
              <a:t> – you would select four or more numbers. You mainly use this with a password as a second type of lock in case someone gets through the first.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Memorable information</a:t>
            </a:r>
            <a:r>
              <a:rPr lang="en-GB" sz="1200" b="0" i="0" dirty="0">
                <a:solidFill>
                  <a:srgbClr val="000000"/>
                </a:solidFill>
                <a:effectLst/>
                <a:latin typeface="AvenirNext LT Pro Regular" panose="020B0504020202020204"/>
              </a:rPr>
              <a:t> – this is usually the answer to a question, it should be something meaningful to you. It is often used with a password as an extra lock. It is also sometimes used to help unlock your account, if you forget your password.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Face scan</a:t>
            </a:r>
            <a:r>
              <a:rPr lang="en-GB" sz="1200" b="0" i="0" dirty="0">
                <a:solidFill>
                  <a:srgbClr val="000000"/>
                </a:solidFill>
                <a:effectLst/>
                <a:latin typeface="AvenirNext LT Pro Regular" panose="020B0504020202020204"/>
              </a:rPr>
              <a:t> – a type of security where you use your device's camera to scan your face.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sng" dirty="0">
                <a:solidFill>
                  <a:srgbClr val="000000"/>
                </a:solidFill>
                <a:effectLst/>
                <a:latin typeface="AvenirNext LT Pro Regular" panose="020B0504020202020204"/>
              </a:rPr>
              <a:t>Fingerprint</a:t>
            </a:r>
            <a:r>
              <a:rPr lang="en-GB" sz="1200" b="0" i="0" dirty="0">
                <a:solidFill>
                  <a:srgbClr val="000000"/>
                </a:solidFill>
                <a:effectLst/>
                <a:latin typeface="AvenirNext LT Pro Regular" panose="020B0504020202020204"/>
              </a:rPr>
              <a:t> – another type of security lock, but this time using your fingerprint to unlock your account. You will need to have a fingerprint scanner on your device. Most modern smartphones will have this built-in.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PAUSE THE SLIDES HERE, FOR THE CARDS-BASED ACTIVITY</a:t>
            </a:r>
            <a:endParaRPr lang="en-GB" sz="1200" b="1" i="0" dirty="0">
              <a:solidFill>
                <a:srgbClr val="00084D"/>
              </a:solidFill>
              <a:effectLst/>
              <a:latin typeface="AvenirNext LT Pro Regular" panose="020B0504020202020204"/>
            </a:endParaRPr>
          </a:p>
          <a:p>
            <a:pPr algn="l" rtl="0" fontAlgn="base"/>
            <a:endParaRPr lang="en-US" dirty="0"/>
          </a:p>
        </p:txBody>
      </p:sp>
      <p:sp>
        <p:nvSpPr>
          <p:cNvPr id="4" name="Slide Number Placeholder 3">
            <a:extLst>
              <a:ext uri="{FF2B5EF4-FFF2-40B4-BE49-F238E27FC236}">
                <a16:creationId xmlns:a16="http://schemas.microsoft.com/office/drawing/2014/main" id="{A86DB7DE-71B1-C741-A211-EB3BE503973B}"/>
              </a:ext>
            </a:extLst>
          </p:cNvPr>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31876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everyone can see the details here – if not, point them to the image in the workbook. </a:t>
            </a:r>
          </a:p>
          <a:p>
            <a:pPr algn="l" rtl="0" fontAlgn="base"/>
            <a:r>
              <a:rPr lang="en-GB" sz="1200" b="1" i="0" dirty="0">
                <a:solidFill>
                  <a:srgbClr val="000000"/>
                </a:solidFill>
                <a:effectLst/>
                <a:latin typeface="AvenirNext LT Pro Regular" panose="020B0504020202020204"/>
              </a:rPr>
              <a:t>Exercise:</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Point out the image of a generic internet banking screen on the screen / in the workbook and discuss with the learners what features they can see. Discuss each of these areas and their functionality with the learners. </a:t>
            </a:r>
          </a:p>
          <a:p>
            <a:pPr algn="l" rtl="0" fontAlgn="base">
              <a:buFontTx/>
              <a:buNone/>
            </a:pPr>
            <a:r>
              <a:rPr lang="en-GB" sz="1200" b="1" i="0" dirty="0">
                <a:solidFill>
                  <a:srgbClr val="000000"/>
                </a:solidFill>
                <a:effectLst/>
                <a:latin typeface="AvenirNext LT Pro Regular" panose="020B0504020202020204"/>
              </a:rPr>
              <a:t>top area:</a:t>
            </a:r>
            <a:endParaRPr lang="en-GB" sz="1200" b="1" i="0" dirty="0">
              <a:solidFill>
                <a:srgbClr val="00084D"/>
              </a:solidFill>
              <a:effectLst/>
              <a:latin typeface="AvenirNext LT Pro Regular" panose="020B050402020202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Search</a:t>
            </a:r>
            <a:r>
              <a:rPr lang="en-GB" sz="1200" b="0" i="0" dirty="0">
                <a:solidFill>
                  <a:srgbClr val="000000"/>
                </a:solidFill>
                <a:effectLst/>
                <a:latin typeface="AvenirNext LT Pro Regular" panose="020B0504020202020204"/>
              </a:rPr>
              <a:t> – you will usually see some kind of search bar. This will allow you to look for help or find something in your accounts.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Your accounts </a:t>
            </a:r>
            <a:r>
              <a:rPr lang="en-GB" sz="1200" b="0" i="0" dirty="0">
                <a:solidFill>
                  <a:srgbClr val="000000"/>
                </a:solidFill>
                <a:effectLst/>
                <a:latin typeface="AvenirNext LT Pro Regular" panose="020B0504020202020204"/>
              </a:rPr>
              <a:t>– you will be able to see a tile or list of all the accounts you have with the bank. You can see in the main part of the screen that Mary has two accounts – a main account and a savings account.</a:t>
            </a:r>
            <a:endParaRPr lang="en-GB" sz="1200" b="0" i="0" dirty="0">
              <a:solidFill>
                <a:srgbClr val="00084D"/>
              </a:solidFill>
              <a:effectLst/>
              <a:latin typeface="AvenirNext LT Pro Regular" panose="020B050402020202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Settings</a:t>
            </a:r>
            <a:r>
              <a:rPr lang="en-GB" sz="1200" b="0" i="0" dirty="0">
                <a:solidFill>
                  <a:srgbClr val="000000"/>
                </a:solidFill>
                <a:effectLst/>
                <a:latin typeface="AvenirNext LT Pro Regular" panose="020B0504020202020204"/>
              </a:rPr>
              <a:t> – you will usually see a link to manage your account settings. This might look like a cog or gear symbol. </a:t>
            </a:r>
            <a:endParaRPr lang="en-GB" sz="1200" b="0" i="0" dirty="0">
              <a:solidFill>
                <a:srgbClr val="00084D"/>
              </a:solidFill>
              <a:effectLst/>
              <a:latin typeface="AvenirNext LT Pro Regular" panose="020B0504020202020204"/>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Support</a:t>
            </a:r>
            <a:r>
              <a:rPr lang="en-GB" sz="1200" b="0" i="0" dirty="0">
                <a:solidFill>
                  <a:srgbClr val="000000"/>
                </a:solidFill>
                <a:effectLst/>
                <a:latin typeface="AvenirNext LT Pro Regular" panose="020B0504020202020204"/>
              </a:rPr>
              <a:t> – there will usually be some kind of help or support button or section. You can use this to get help with your banking or how to bank online.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000000"/>
                </a:solidFill>
                <a:effectLst/>
                <a:latin typeface="AvenirNext LT Pro Regular" panose="020B0504020202020204"/>
              </a:rPr>
              <a:t>On the left:</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Spending</a:t>
            </a:r>
            <a:r>
              <a:rPr lang="en-GB" sz="1200" b="0" i="0" dirty="0">
                <a:solidFill>
                  <a:srgbClr val="000000"/>
                </a:solidFill>
                <a:effectLst/>
                <a:latin typeface="AvenirNext LT Pro Regular" panose="020B0504020202020204"/>
              </a:rPr>
              <a:t> – you will find some kind of representation of your spending or a link to see this information.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Card management </a:t>
            </a:r>
            <a:r>
              <a:rPr lang="en-GB" sz="1200" b="0" i="0" dirty="0">
                <a:solidFill>
                  <a:srgbClr val="000000"/>
                </a:solidFill>
                <a:effectLst/>
                <a:latin typeface="AvenirNext LT Pro Regular" panose="020B0504020202020204"/>
              </a:rPr>
              <a:t>– there will often be some kind of card management section, especially on apps. These allow actions like seeing your card details, cancelling and ordering new cards, reporting a card lost or freezing/unfreezing a card.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1" i="0" u="none" dirty="0">
                <a:solidFill>
                  <a:srgbClr val="000000"/>
                </a:solidFill>
                <a:effectLst/>
                <a:latin typeface="AvenirNext LT Pro Regular" panose="020B0504020202020204"/>
              </a:rPr>
              <a:t>Our products and services</a:t>
            </a:r>
            <a:r>
              <a:rPr lang="en-GB" sz="1200" b="0" i="0" dirty="0">
                <a:solidFill>
                  <a:srgbClr val="000000"/>
                </a:solidFill>
                <a:effectLst/>
                <a:latin typeface="AvenirNext LT Pro Regular" panose="020B0504020202020204"/>
              </a:rPr>
              <a:t> – there will usually be some way to apply for new products, so you can set up new accounts. With most banks, you won't be able to set up all of their products online, so you might be referred to speak to someone via phone or branch</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u="none" dirty="0">
                <a:solidFill>
                  <a:srgbClr val="000000"/>
                </a:solidFill>
                <a:effectLst/>
                <a:latin typeface="AvenirNext LT Pro Regular" panose="020B0504020202020204"/>
              </a:rPr>
              <a:t>On the right:</a:t>
            </a: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Pay and transfer </a:t>
            </a:r>
            <a:r>
              <a:rPr lang="en-GB" sz="1200" b="0" i="0" dirty="0">
                <a:solidFill>
                  <a:srgbClr val="000000"/>
                </a:solidFill>
                <a:effectLst/>
                <a:latin typeface="AvenirNext LT Pro Regular" panose="020B0504020202020204"/>
              </a:rPr>
              <a:t>– you will usually have some kind of pay or transfer button or tab. This lets you see accounts you have paid previously or set up new payees and make a payment. It will also usually include your list of direct debits and standing orders.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170438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What do you think you can do with online banking to help you manage your money?</a:t>
            </a:r>
          </a:p>
          <a:p>
            <a:pPr algn="l" rtl="0" fontAlgn="base"/>
            <a:endParaRPr lang="en-GB" sz="1200" b="1" i="0" dirty="0">
              <a:solidFill>
                <a:srgbClr val="000000"/>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Idea for exercise:</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Split the class into groups.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Ask each group to list the types of actions they expect to be able to do online to help them manage their money.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Once the groups have come up with their lists ask them to share their findings with the rest of the class.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Walk them through each answer as follows: </a:t>
            </a:r>
            <a:endParaRPr lang="en-GB" sz="1200" b="1"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 Check your statements </a:t>
            </a:r>
            <a:r>
              <a:rPr lang="en-GB" sz="1200" b="0" i="0" dirty="0">
                <a:solidFill>
                  <a:srgbClr val="000000"/>
                </a:solidFill>
                <a:effectLst/>
                <a:latin typeface="AvenirNext LT Pro Regular" panose="020B0504020202020204"/>
              </a:rPr>
              <a:t>– you can see these as soon as they are created, so you don't need to wait for them in the post.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 </a:t>
            </a:r>
            <a:r>
              <a:rPr lang="en-GB" sz="1200" b="1" i="0" dirty="0">
                <a:solidFill>
                  <a:srgbClr val="000000"/>
                </a:solidFill>
                <a:effectLst/>
                <a:latin typeface="AvenirNext LT Pro Regular" panose="020B0504020202020204"/>
              </a:rPr>
              <a:t>Download your statements </a:t>
            </a:r>
            <a:r>
              <a:rPr lang="en-GB" sz="1200" b="0" i="0" dirty="0">
                <a:solidFill>
                  <a:srgbClr val="000000"/>
                </a:solidFill>
                <a:effectLst/>
                <a:latin typeface="AvenirNext LT Pro Regular" panose="020B0504020202020204"/>
              </a:rPr>
              <a:t>for your records. You can also send them to, for example, a landlord to prove your income etc.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dirty="0">
                <a:solidFill>
                  <a:srgbClr val="000000"/>
                </a:solidFill>
                <a:effectLst/>
                <a:latin typeface="AvenirNext LT Pro Regular" panose="020B0504020202020204"/>
              </a:rPr>
              <a:t> Search for specific payments </a:t>
            </a:r>
            <a:r>
              <a:rPr lang="en-GB" sz="1200" b="0" i="0" dirty="0">
                <a:solidFill>
                  <a:srgbClr val="000000"/>
                </a:solidFill>
                <a:effectLst/>
                <a:latin typeface="AvenirNext LT Pro Regular" panose="020B0504020202020204"/>
              </a:rPr>
              <a:t>and learn more about them. You can also see all your spending within a certain date range.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u="none" dirty="0">
                <a:solidFill>
                  <a:srgbClr val="000000"/>
                </a:solidFill>
                <a:effectLst/>
                <a:latin typeface="AvenirNext LT Pro Regular" panose="020B0504020202020204"/>
              </a:rPr>
              <a:t> </a:t>
            </a:r>
            <a:r>
              <a:rPr lang="en-GB" sz="1200" b="1" i="0" u="none" dirty="0">
                <a:solidFill>
                  <a:srgbClr val="000000"/>
                </a:solidFill>
                <a:effectLst/>
                <a:latin typeface="AvenirNext LT Pro Regular" panose="020B0504020202020204"/>
              </a:rPr>
              <a:t>See the details of purchases </a:t>
            </a:r>
            <a:r>
              <a:rPr lang="en-GB" sz="1200" b="0" i="0" dirty="0">
                <a:solidFill>
                  <a:srgbClr val="000000"/>
                </a:solidFill>
                <a:effectLst/>
                <a:latin typeface="AvenirNext LT Pro Regular" panose="020B0504020202020204"/>
              </a:rPr>
              <a:t>– it can be easy to forget you bought something, so you might be worried when you see something on your account you don't recognise. With online banking, you can see the details of your spending so you can find out when you spent the money and where. This can help reassure you that all the money from your account was spent by you.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 With everything you need online, at your fingertips, you can </a:t>
            </a:r>
            <a:r>
              <a:rPr lang="en-GB" sz="1200" b="1" i="0" dirty="0">
                <a:solidFill>
                  <a:srgbClr val="000000"/>
                </a:solidFill>
                <a:effectLst/>
                <a:latin typeface="AvenirNext LT Pro Regular" panose="020B0504020202020204"/>
              </a:rPr>
              <a:t>go paperless </a:t>
            </a:r>
            <a:r>
              <a:rPr lang="en-GB" sz="1200" b="0" i="0" dirty="0">
                <a:solidFill>
                  <a:srgbClr val="000000"/>
                </a:solidFill>
                <a:effectLst/>
                <a:latin typeface="AvenirNext LT Pro Regular" panose="020B0504020202020204"/>
              </a:rPr>
              <a:t>and receive all your letters from the bank online. This can save paper and time waiting for messages in the post.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u="none" dirty="0">
                <a:solidFill>
                  <a:srgbClr val="000000"/>
                </a:solidFill>
                <a:effectLst/>
                <a:latin typeface="AvenirNext LT Pro Regular" panose="020B0504020202020204"/>
              </a:rPr>
              <a:t> Change your personal details </a:t>
            </a:r>
            <a:r>
              <a:rPr lang="en-GB" sz="1200" b="0" i="0" dirty="0">
                <a:solidFill>
                  <a:srgbClr val="000000"/>
                </a:solidFill>
                <a:effectLst/>
                <a:latin typeface="AvenirNext LT Pro Regular" panose="020B0504020202020204"/>
              </a:rPr>
              <a:t>like your address and mobile number in your account settings in an instant. This helps to make sure changes happen quickly. </a:t>
            </a:r>
            <a:endParaRPr lang="en-GB" sz="1200" b="0" i="0" dirty="0">
              <a:solidFill>
                <a:srgbClr val="00084D"/>
              </a:solidFill>
              <a:effectLst/>
              <a:latin typeface="AvenirNext LT Pro Regular" panose="020B0504020202020204"/>
            </a:endParaRPr>
          </a:p>
          <a:p>
            <a:r>
              <a:rPr lang="en-US" b="1" dirty="0"/>
              <a:t>(CONTINUED ON NEXT SLIDE)</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2566090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0D96-A794-EFDE-E688-DC295B06A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8F081-C38F-6807-8FEB-14E9448C3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EF493-3250-0866-0014-DBC781027A46}"/>
              </a:ext>
            </a:extLst>
          </p:cNvPr>
          <p:cNvSpPr>
            <a:spLocks noGrp="1"/>
          </p:cNvSpPr>
          <p:nvPr>
            <p:ph type="body" idx="1"/>
          </p:nvPr>
        </p:nvSpPr>
        <p:spPr/>
        <p:txBody>
          <a:bodyPr/>
          <a:lstStyle/>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ANIMATED SLIDE – CLICK TO REVEAL EACH ITEM</a:t>
            </a: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There are lots of ways you can use online banking to make payments and send money. </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can pay new and existing payees. (</a:t>
            </a:r>
            <a:r>
              <a:rPr lang="en-GB" sz="1200" b="1" i="0" dirty="0">
                <a:solidFill>
                  <a:srgbClr val="000000"/>
                </a:solidFill>
                <a:effectLst/>
                <a:latin typeface="AvenirNext LT Pro Regular" panose="020B0504020202020204"/>
              </a:rPr>
              <a:t>this is a good point to check if they recall / understand the term ‘payee’) </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She can also move money between her accounts. This means she can pay and move money from anywhere.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Online, Mary can manage direct debits and standing orders. She can cancel them and review upcoming payments.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may even be able to send money outside the UK. Who she can pay and how she can pay will depend on the bank; if Mary needs any help with this she can speak to the bank or look in the help section online. </a:t>
            </a:r>
            <a:endParaRPr lang="en-GB" sz="1200" b="0" i="0" dirty="0">
              <a:solidFill>
                <a:srgbClr val="00084D"/>
              </a:solidFill>
              <a:effectLst/>
              <a:latin typeface="AvenirNext LT Pro Regular" panose="020B0504020202020204"/>
            </a:endParaRPr>
          </a:p>
          <a:p>
            <a:pPr algn="l" rtl="0" fontAlgn="base"/>
            <a:endParaRPr lang="en-US" dirty="0"/>
          </a:p>
        </p:txBody>
      </p:sp>
      <p:sp>
        <p:nvSpPr>
          <p:cNvPr id="4" name="Slide Number Placeholder 3">
            <a:extLst>
              <a:ext uri="{FF2B5EF4-FFF2-40B4-BE49-F238E27FC236}">
                <a16:creationId xmlns:a16="http://schemas.microsoft.com/office/drawing/2014/main" id="{A86DB7DE-71B1-C741-A211-EB3BE503973B}"/>
              </a:ext>
            </a:extLst>
          </p:cNvPr>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2902988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dirty="0">
                <a:solidFill>
                  <a:srgbClr val="000000"/>
                </a:solidFill>
                <a:effectLst/>
                <a:latin typeface="AvenirNext LT Pro Regular" panose="020B0504020202020204"/>
              </a:rPr>
              <a:t> See your pending payments </a:t>
            </a:r>
            <a:r>
              <a:rPr lang="en-GB" sz="1200" b="0" i="0" dirty="0">
                <a:solidFill>
                  <a:srgbClr val="000000"/>
                </a:solidFill>
                <a:effectLst/>
                <a:latin typeface="AvenirNext LT Pro Regular" panose="020B0504020202020204"/>
              </a:rPr>
              <a:t>– when you make a card payment, they don't automatically go out of your account. This can make it hard to know how much you have left to spend. This is why online banking usually shows you your 'available funds' which is the amount you will have to spend once your pending payments have left your account. They're a better indication of how much money you currently have.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2472206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Direct debits automatically pay a company once a month from the money in your account. Lots of companies like you to use this payment method, as you don't have to remember to pay your bill – the bank will automatically do it for you each month.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Who is responsible for setting up a direct debit?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Direct debits are set up by the company you are paying.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It's still important that you check your direct debits, to make sure they're set up right.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It's also important you make sure you have enough money in your account to pay your direct debits, or you may be charged a fee for missing a payment.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2097302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Standing Orders</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wants to send a monthly payment to a family member she supports. Who would be responsible for setting up the standing order?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because standing orders are set up by the account holder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first thing Mary will need to do is set up the person/organisation she wants to pay as a 'payee'. To do this, Mary will need to know their name, bank account number and sort code.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she has these details, she is ready to start.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Most banking services will have a 'pay and transfer' section. It might not be called this, but it will be something similar.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In this menu, there is usually a button or link that will say 'Add new person' or 'Create new payee'.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After clicking on this, Mary will be able to fill in the details of her family member.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can review and manage her payments online at any time, giving her control over her spending.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77490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Why should you always double-check the details of the person or company you are paying?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Always double-check that the details you enter are correct - or you could end up sending the payment to the wrong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Some banks will now have a step where they will check with you whether the details you have entered match what they have on file. So, for example, if you want to pay John Smith with the account details 01234567, sort code 00-00-00, but the bank has a record that shows that this bank account belongs to James Wright, then they may encourage you to check.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will also need to set an amount and the date you want the payment to go out on – for example, the first day of the month. You will also need to say how regularly the payment needs to be made – weekly, once a month and so on. You will also need to add a reference. The reference shows how it will appear on your statement and the statement of the payee, so it might be something like  'holiday deposit'. Some companies will ask you to put something specific as the reference to help identify the payment when it comes into their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you’re sure all these details are correct, you can confirm and finish setting up the standing order. Some banks will ask you to re-enter your password at this point, or go through an extra layer of security to make sure it's you.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903982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Talk through:</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Mary's washing machine broke down. A repairman came and fixed it and asked Mary to send the payment through to his bank account. He gives Mary an invoice with the payment details.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way you set up a one-time payment is similar to setting up a standing order, except you need fewer details and the payment is usually made there and then.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Once you set up or find the payee in your list of payees, you can enter how much you want to pay and add a reference. Some banks will also allow you to schedule the payment for a later date.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Bear in mind that all banks will have some kind of limit on the amount you can pay in a one-time payment or in a period of time. For example, they may say no more than £10,000 in one payment, or no more than £10,000 in one day.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3995812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 </a:t>
            </a:r>
            <a:r>
              <a:rPr lang="en-GB" sz="1200" b="1" i="0" dirty="0">
                <a:solidFill>
                  <a:srgbClr val="000000"/>
                </a:solidFill>
                <a:effectLst/>
                <a:latin typeface="AvenirNext LT Pro Regular" panose="020B0504020202020204"/>
              </a:rPr>
              <a:t>NOTE – THIS SLIDE IS ANIMATED TO SHOW EACH STEP IN TURN</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Ask: does anyone receive cheques? </a:t>
            </a: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This is how you pay a cheque in, using the app. Most banking apps will guide you through these steps to help you.</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(THIS IS THE START OF THE ANIMATION – CLICK AND TALK THROUGH EACH STEP IN TURN)</a:t>
            </a:r>
            <a:endParaRPr lang="en-GB" sz="1200" b="1" i="0" dirty="0">
              <a:solidFill>
                <a:srgbClr val="00084D"/>
              </a:solidFill>
              <a:effectLst/>
              <a:latin typeface="AvenirNext LT Pro Regular" panose="020B0504020202020204"/>
            </a:endParaRPr>
          </a:p>
          <a:p>
            <a:pPr algn="l" rtl="0" fontAlgn="base">
              <a:buFont typeface="+mj-lt"/>
              <a:buAutoNum type="arabicPeriod" startAt="2"/>
            </a:pPr>
            <a:r>
              <a:rPr lang="en-GB" sz="1200" b="0" i="0" dirty="0">
                <a:solidFill>
                  <a:srgbClr val="000000"/>
                </a:solidFill>
                <a:effectLst/>
                <a:latin typeface="AvenirNext LT Pro Regular" panose="020B0504020202020204"/>
              </a:rPr>
              <a:t>In your app, select the Cheque deposit option. </a:t>
            </a:r>
          </a:p>
          <a:p>
            <a:pPr algn="l" rtl="0" fontAlgn="base">
              <a:buFont typeface="+mj-lt"/>
              <a:buAutoNum type="arabicPeriod" startAt="3"/>
            </a:pPr>
            <a:r>
              <a:rPr lang="en-GB" sz="1200" b="0" i="0" dirty="0">
                <a:solidFill>
                  <a:srgbClr val="000000"/>
                </a:solidFill>
                <a:effectLst/>
                <a:latin typeface="AvenirNext LT Pro Regular" panose="020B0504020202020204"/>
              </a:rPr>
              <a:t>Now enter the amount shown on the cheque. </a:t>
            </a:r>
          </a:p>
          <a:p>
            <a:pPr algn="l" rtl="0" fontAlgn="base">
              <a:buFont typeface="+mj-lt"/>
              <a:buAutoNum type="arabicPeriod" startAt="4"/>
            </a:pPr>
            <a:r>
              <a:rPr lang="en-GB" sz="1200" b="0" i="0" dirty="0">
                <a:solidFill>
                  <a:srgbClr val="000000"/>
                </a:solidFill>
                <a:effectLst/>
                <a:latin typeface="AvenirNext LT Pro Regular" panose="020B0504020202020204"/>
              </a:rPr>
              <a:t>You may be prompted to give the app permission to use your phone camera. </a:t>
            </a:r>
          </a:p>
          <a:p>
            <a:pPr algn="l" rtl="0" fontAlgn="base">
              <a:buFont typeface="+mj-lt"/>
              <a:buAutoNum type="arabicPeriod" startAt="5"/>
            </a:pPr>
            <a:r>
              <a:rPr lang="en-GB" sz="1200" b="0" i="0" dirty="0">
                <a:solidFill>
                  <a:srgbClr val="000000"/>
                </a:solidFill>
                <a:effectLst/>
                <a:latin typeface="AvenirNext LT Pro Regular" panose="020B0504020202020204"/>
              </a:rPr>
              <a:t>Then places the cheque on a dark, flat surface. Hold the camera over the cheque until the green box is shown around the cheque. The app then scans the cheque. </a:t>
            </a:r>
          </a:p>
          <a:p>
            <a:pPr algn="l" rtl="0" fontAlgn="base">
              <a:buFont typeface="+mj-lt"/>
              <a:buAutoNum type="arabicPeriod" startAt="6"/>
            </a:pPr>
            <a:r>
              <a:rPr lang="en-GB" sz="1200" b="0" i="0" dirty="0">
                <a:solidFill>
                  <a:srgbClr val="000000"/>
                </a:solidFill>
                <a:effectLst/>
                <a:latin typeface="AvenirNext LT Pro Regular" panose="020B0504020202020204"/>
              </a:rPr>
              <a:t>Next, turn the cheque over and repeat the process. </a:t>
            </a:r>
          </a:p>
          <a:p>
            <a:pPr algn="l" rtl="0" fontAlgn="base">
              <a:buFont typeface="+mj-lt"/>
              <a:buAutoNum type="arabicPeriod" startAt="7"/>
            </a:pPr>
            <a:r>
              <a:rPr lang="en-GB" sz="1200" b="0" i="0" dirty="0">
                <a:solidFill>
                  <a:srgbClr val="000000"/>
                </a:solidFill>
                <a:effectLst/>
                <a:latin typeface="AvenirNext LT Pro Regular" panose="020B0504020202020204"/>
              </a:rPr>
              <a:t>Finally, you’ll be prompted to Review your deposit and check that the details are correct. If everything is correct, go ahead and confirm the deposit. </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3130312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Talk through the slide text</a:t>
            </a:r>
          </a:p>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other services relating to your bank card do you think you can do online? </a:t>
            </a:r>
            <a:endParaRPr lang="en-GB" sz="1200" b="0" i="0" dirty="0">
              <a:solidFill>
                <a:srgbClr val="00084D"/>
              </a:solidFill>
              <a:effectLst/>
              <a:latin typeface="AvenirNext LT Pro Regular" panose="020B0504020202020204"/>
            </a:endParaRPr>
          </a:p>
          <a:p>
            <a:endParaRPr lang="en-US" dirty="0"/>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usually use online banking to manage your card and card's PIN.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order new cards.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report cards lost or stolen or you may be able to freeze your card while you try to find it to stop it from being used.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also sometimes see your details like your card details, your PIN and your card's contactless limit.</a:t>
            </a:r>
            <a:endParaRPr lang="en-GB" sz="1200" b="0" i="0" dirty="0">
              <a:solidFill>
                <a:srgbClr val="00084D"/>
              </a:solidFill>
              <a:effectLst/>
              <a:latin typeface="AvenirNext LT Pro Regular" panose="020B0504020202020204"/>
            </a:endParaRPr>
          </a:p>
          <a:p>
            <a:endParaRPr lang="en-US" dirty="0"/>
          </a:p>
          <a:p>
            <a:r>
              <a:rPr lang="en-US" b="1" dirty="0"/>
              <a:t>PAUSE SLIDES HERE, FOR THE SAFETY AROUND ONLINE BANKING (MULTI-CHOICE) EXERCISE</a:t>
            </a: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697106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00000"/>
                </a:solidFill>
                <a:effectLst/>
                <a:latin typeface="AvenirNext LT Pro Regular"/>
              </a:rPr>
              <a:t>Quiz</a:t>
            </a:r>
          </a:p>
          <a:p>
            <a:pPr algn="l" rtl="0" fontAlgn="base"/>
            <a:r>
              <a:rPr lang="en-GB" sz="1800" b="1" i="0" u="none" strike="noStrike" dirty="0">
                <a:solidFill>
                  <a:srgbClr val="000000"/>
                </a:solidFill>
                <a:effectLst/>
                <a:latin typeface="AvenirNext LT Pro Regular"/>
              </a:rPr>
              <a:t>EITHER: </a:t>
            </a:r>
          </a:p>
          <a:p>
            <a:pPr marL="285750" indent="-285750" algn="l" rtl="0" fontAlgn="base">
              <a:buFont typeface="Arial" panose="020B0604020202020204" pitchFamily="34" charset="0"/>
              <a:buChar char="•"/>
            </a:pPr>
            <a:r>
              <a:rPr lang="en-GB" sz="1800" b="1" i="0" u="none" strike="noStrike" dirty="0">
                <a:solidFill>
                  <a:srgbClr val="000000"/>
                </a:solidFill>
                <a:effectLst/>
                <a:latin typeface="AvenirNext LT Pro Regular"/>
              </a:rPr>
              <a:t>Use the cards in the Facilitator guide for the ‘Safety in online banking’ multiple choice activity</a:t>
            </a:r>
            <a:endParaRPr lang="en-GB" sz="1800" b="0" i="1" dirty="0">
              <a:solidFill>
                <a:srgbClr val="000000"/>
              </a:solidFill>
              <a:effectLst/>
              <a:latin typeface="AvenirNext LT Pro Regular"/>
            </a:endParaRPr>
          </a:p>
          <a:p>
            <a:pPr algn="l" rtl="0" fontAlgn="base"/>
            <a:r>
              <a:rPr lang="en-GB" sz="1800" b="1" i="0" dirty="0">
                <a:solidFill>
                  <a:srgbClr val="000000"/>
                </a:solidFill>
                <a:effectLst/>
                <a:latin typeface="AvenirNext LT Pro Regular"/>
              </a:rPr>
              <a:t>OR:</a:t>
            </a:r>
          </a:p>
          <a:p>
            <a:pPr marL="285750" indent="-285750" algn="l" rtl="0" fontAlgn="base">
              <a:buFont typeface="Arial" panose="020B0604020202020204" pitchFamily="34" charset="0"/>
              <a:buChar char="•"/>
            </a:pPr>
            <a:r>
              <a:rPr lang="en-GB" sz="1800" b="1" i="0" dirty="0">
                <a:solidFill>
                  <a:srgbClr val="000000"/>
                </a:solidFill>
                <a:effectLst/>
                <a:latin typeface="AvenirNext LT Pro Regular"/>
              </a:rPr>
              <a:t>Show the next six slides which cover three questions (1 slide with options + 1 ‘correct answer’ slide per question). Use this option if your group would benefit from seeing the questions on the screen, you don’t have the cards or you’re short on time. </a:t>
            </a:r>
            <a:endParaRPr lang="en-GB" sz="1800" b="1" i="0" dirty="0">
              <a:solidFill>
                <a:srgbClr val="444444"/>
              </a:solidFill>
              <a:effectLst/>
              <a:latin typeface="Calibri" panose="020F0502020204030204" pitchFamily="34" charset="0"/>
            </a:endParaRPr>
          </a:p>
          <a:p>
            <a:pPr algn="l" rtl="0" fontAlgn="base"/>
            <a:endParaRPr lang="en-GB" sz="1800" b="0" i="0" u="none" strike="noStrike" dirty="0">
              <a:solidFill>
                <a:srgbClr val="000000"/>
              </a:solidFill>
              <a:effectLst/>
              <a:latin typeface="AvenirNext LT Pro Regular"/>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22553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81E47"/>
                </a:solidFill>
                <a:effectLst/>
                <a:latin typeface="Source Sans Pro" panose="020B0503030403020204" pitchFamily="34" charset="0"/>
              </a:rPr>
              <a:t>Introduce yourself – state your role today and how you plan to help them</a:t>
            </a:r>
            <a:r>
              <a:rPr lang="en-US" sz="1200" b="0" i="0" dirty="0">
                <a:solidFill>
                  <a:srgbClr val="081E47"/>
                </a:solidFill>
                <a:effectLst/>
                <a:latin typeface="Source Sans Pro" panose="020B0503030403020204" pitchFamily="34" charset="0"/>
              </a:rPr>
              <a:t>​</a:t>
            </a:r>
          </a:p>
          <a:p>
            <a:pPr algn="l" rtl="0" fontAlgn="base"/>
            <a:r>
              <a:rPr lang="en-GB" sz="1200" b="1" i="0" u="none" strike="noStrike" dirty="0">
                <a:solidFill>
                  <a:srgbClr val="081E47"/>
                </a:solidFill>
                <a:effectLst/>
                <a:latin typeface="Source Sans Pro" panose="020B0503030403020204" pitchFamily="34" charset="0"/>
              </a:rPr>
              <a:t>Let them know this is a safe space to ask questions about money</a:t>
            </a:r>
          </a:p>
          <a:p>
            <a:pPr algn="l" rtl="0" fontAlgn="base"/>
            <a:r>
              <a:rPr lang="en-GB" sz="1200" b="1" i="0" u="none" strike="noStrike" dirty="0">
                <a:solidFill>
                  <a:srgbClr val="081E47"/>
                </a:solidFill>
                <a:effectLst/>
                <a:latin typeface="Source Sans Pro" panose="020B0503030403020204" pitchFamily="34" charset="0"/>
              </a:rPr>
              <a:t>Encourage them to ask about terms or practices they are unclear on</a:t>
            </a:r>
            <a:endParaRPr lang="en-US" b="0" i="0" dirty="0">
              <a:solidFill>
                <a:srgbClr val="444444"/>
              </a:solidFill>
              <a:effectLst/>
              <a:latin typeface="Calibri" panose="020F0502020204030204" pitchFamily="34" charset="0"/>
            </a:endParaRPr>
          </a:p>
          <a:p>
            <a:pPr algn="l" rtl="0" fontAlgn="base"/>
            <a:r>
              <a:rPr lang="en-GB" sz="1200" b="1" i="0" u="none" strike="noStrike" dirty="0">
                <a:solidFill>
                  <a:srgbClr val="081E47"/>
                </a:solidFill>
                <a:effectLst/>
                <a:latin typeface="Source Sans Pro" panose="020B0503030403020204" pitchFamily="34" charset="0"/>
              </a:rPr>
              <a:t>Learner intros - if it’s a large group, ask them to introduce themselves to the person on their right </a:t>
            </a:r>
            <a:r>
              <a:rPr lang="en-GB" sz="1200" b="1" i="0" dirty="0">
                <a:solidFill>
                  <a:srgbClr val="000000"/>
                </a:solidFill>
                <a:effectLst/>
                <a:latin typeface="AvenirNext LT Pro Regular" panose="020B0504020202020204"/>
              </a:rPr>
              <a:t>​</a:t>
            </a:r>
            <a:endParaRPr lang="en-GB" sz="1200" b="1"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GB" sz="1200" b="1" i="0" u="none" strike="noStrike" dirty="0">
                <a:solidFill>
                  <a:srgbClr val="000000"/>
                </a:solidFill>
                <a:effectLst/>
                <a:latin typeface="AvenirNext LT Pro Regular" panose="020B0504020202020204"/>
              </a:rPr>
              <a:t>In their intros, ask them what kind of things they already do online. This will give you an idea of their online experience and preferences</a:t>
            </a:r>
            <a:endParaRPr lang="en-GB" sz="1200" b="1"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dirty="0">
                <a:solidFill>
                  <a:srgbClr val="444444"/>
                </a:solidFill>
                <a:effectLst/>
                <a:latin typeface="Arial" panose="020B0604020202020204" pitchFamily="34" charset="0"/>
              </a:rPr>
              <a:t>Your bank sends a text to you, they ask you to click on a link and enter your login and </a:t>
            </a:r>
          </a:p>
          <a:p>
            <a:pPr algn="l" rtl="0" fontAlgn="base">
              <a:buFont typeface="+mj-lt"/>
              <a:buNone/>
            </a:pPr>
            <a:r>
              <a:rPr lang="en-GB" sz="1800" b="0" i="0" dirty="0">
                <a:solidFill>
                  <a:srgbClr val="444444"/>
                </a:solidFill>
                <a:effectLst/>
                <a:latin typeface="Arial" panose="020B0604020202020204" pitchFamily="34" charset="0"/>
              </a:rPr>
              <a:t>password to help fix a security issue. What do you do?</a:t>
            </a:r>
          </a:p>
          <a:p>
            <a:pPr marL="342900" indent="-342900" algn="l" rtl="0" fontAlgn="base">
              <a:buFont typeface="+mj-lt"/>
              <a:buAutoNum type="alphaUcPeriod"/>
            </a:pPr>
            <a:r>
              <a:rPr lang="en-GB" sz="1800" b="0" i="0" u="none" strike="noStrike" dirty="0">
                <a:solidFill>
                  <a:srgbClr val="000000"/>
                </a:solidFill>
                <a:effectLst/>
                <a:latin typeface="AvenirNext LT Pro Regular"/>
              </a:rPr>
              <a:t>Delete the text and report it</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Click the link and enter your details.</a:t>
            </a:r>
          </a:p>
          <a:p>
            <a:pPr marL="0" indent="0" algn="l" rtl="0" fontAlgn="base">
              <a:buFont typeface="+mj-lt"/>
              <a:buNone/>
            </a:pPr>
            <a:endParaRPr lang="en-GB" sz="1800" b="0" i="0" u="none" strike="noStrike" dirty="0">
              <a:solidFill>
                <a:srgbClr val="000000"/>
              </a:solidFill>
              <a:effectLst/>
              <a:latin typeface="AvenirNext LT Pro Regular"/>
            </a:endParaRPr>
          </a:p>
          <a:p>
            <a:pPr marL="0" indent="0" algn="l" rtl="0" fontAlgn="base">
              <a:buFont typeface="+mj-lt"/>
              <a:buNone/>
            </a:pPr>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endParaRPr lang="en-GB" sz="1800" b="1" i="0" u="none" strike="noStrike" dirty="0">
              <a:solidFill>
                <a:srgbClr val="081E47"/>
              </a:solidFill>
              <a:effectLst/>
              <a:latin typeface="Source Sans Pro" panose="020B0503030403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or B)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3557045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US" b="0" i="0" dirty="0">
              <a:solidFill>
                <a:srgbClr val="444444"/>
              </a:solidFill>
              <a:effectLst/>
              <a:latin typeface="Calibri" panose="020F0502020204030204" pitchFamily="34" charset="0"/>
            </a:endParaRPr>
          </a:p>
          <a:p>
            <a:endParaRPr lang="en-US" dirty="0"/>
          </a:p>
          <a:p>
            <a:r>
              <a:rPr lang="en-US" b="1" dirty="0"/>
              <a:t>Explain:</a:t>
            </a:r>
            <a:r>
              <a:rPr lang="en-US" dirty="0"/>
              <a:t> your bank will never text, call or email you asking for your details.</a:t>
            </a:r>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3702301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u="none" strike="noStrike" dirty="0">
                <a:solidFill>
                  <a:srgbClr val="000000"/>
                </a:solidFill>
                <a:effectLst/>
                <a:latin typeface="AvenirNext LT Pro Regular"/>
              </a:rPr>
              <a:t>If you have trouble remembering your password, what action should you take?</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r>
              <a:rPr lang="en-GB" sz="1800" b="0" i="0" u="none" strike="noStrike" dirty="0">
                <a:solidFill>
                  <a:srgbClr val="000000"/>
                </a:solidFill>
                <a:effectLst/>
                <a:latin typeface="AvenirNext LT Pro Regular"/>
              </a:rPr>
              <a:t> Use the same password for everything so you only have to remember the one </a:t>
            </a:r>
          </a:p>
          <a:p>
            <a:pPr marL="342900" indent="-342900" algn="l" rtl="0" fontAlgn="base">
              <a:buFont typeface="+mj-lt"/>
              <a:buAutoNum type="alphaUcPeriod"/>
            </a:pPr>
            <a:r>
              <a:rPr lang="en-GB" sz="1800" b="0" i="0" u="none" strike="noStrike" dirty="0">
                <a:solidFill>
                  <a:srgbClr val="000000"/>
                </a:solidFill>
                <a:effectLst/>
                <a:latin typeface="AvenirNext LT Pro Regular"/>
              </a:rPr>
              <a:t> Keep your password simple, for example, use your pet's name.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mj-lt"/>
              <a:buAutoNum type="alphaUcPeriod"/>
              <a:tabLst/>
              <a:defRPr/>
            </a:pPr>
            <a:r>
              <a:rPr lang="en-GB" sz="1800" b="0" i="0" u="none" strike="noStrike" dirty="0">
                <a:solidFill>
                  <a:srgbClr val="000000"/>
                </a:solidFill>
                <a:effectLst/>
                <a:latin typeface="AvenirNext LT Pro Regular"/>
              </a:rPr>
              <a:t> Use a unique password and keep it safe </a:t>
            </a:r>
            <a:r>
              <a:rPr lang="en-GB" sz="1800" b="0" i="0" dirty="0">
                <a:solidFill>
                  <a:srgbClr val="000000"/>
                </a:solidFill>
                <a:effectLst/>
                <a:latin typeface="AvenirNext LT Pro Regular"/>
              </a:rPr>
              <a:t>​</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c, stand at the back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B or C)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582561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GB" b="0" i="0" dirty="0">
              <a:solidFill>
                <a:srgbClr val="444444"/>
              </a:solidFill>
              <a:effectLst/>
              <a:latin typeface="Calibri" panose="020F0502020204030204" pitchFamily="34" charset="0"/>
            </a:endParaRPr>
          </a:p>
          <a:p>
            <a:endParaRPr lang="en-US" dirty="0"/>
          </a:p>
          <a:p>
            <a:r>
              <a:rPr lang="en-US" dirty="0"/>
              <a:t>Explain:</a:t>
            </a:r>
          </a:p>
          <a:p>
            <a:r>
              <a:rPr lang="en-US" dirty="0"/>
              <a:t>Your password helps to keep your money safe. So don’t be tempted to use the same one as you use for other apps or accounts. And make sure it’s something unique, that no one else can guess. </a:t>
            </a:r>
          </a:p>
          <a:p>
            <a:endParaRPr lang="en-US" dirty="0"/>
          </a:p>
          <a:p>
            <a:r>
              <a:rPr lang="en-US" dirty="0"/>
              <a:t>There are online tools to keep your passwords safe. </a:t>
            </a:r>
          </a:p>
          <a:p>
            <a:r>
              <a:rPr lang="en-US" dirty="0"/>
              <a:t>Some people write their passwords down. If you need to do this, make sure where you write it down is far away from any device you use.</a:t>
            </a: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1964857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mj-lt"/>
              <a:buNone/>
            </a:pPr>
            <a:r>
              <a:rPr lang="en-GB" sz="1800" b="0" i="0" dirty="0">
                <a:solidFill>
                  <a:srgbClr val="444444"/>
                </a:solidFill>
                <a:effectLst/>
                <a:latin typeface="Arial" panose="020B0604020202020204" pitchFamily="34" charset="0"/>
              </a:rPr>
              <a:t>You're at the local library using one of their computers when you decide to check your online </a:t>
            </a:r>
          </a:p>
          <a:p>
            <a:pPr algn="l" rtl="0" fontAlgn="base">
              <a:buFont typeface="+mj-lt"/>
              <a:buNone/>
            </a:pPr>
            <a:r>
              <a:rPr lang="en-GB" sz="1800" b="0" i="0" dirty="0">
                <a:solidFill>
                  <a:srgbClr val="444444"/>
                </a:solidFill>
                <a:effectLst/>
                <a:latin typeface="Arial" panose="020B0604020202020204" pitchFamily="34" charset="0"/>
              </a:rPr>
              <a:t>account. You go to the website and select 'Log In'. After entering your login details there is a </a:t>
            </a:r>
          </a:p>
          <a:p>
            <a:pPr algn="l" rtl="0" fontAlgn="base">
              <a:buFont typeface="+mj-lt"/>
              <a:buNone/>
            </a:pPr>
            <a:r>
              <a:rPr lang="en-GB" sz="1800" b="0" i="0" dirty="0">
                <a:solidFill>
                  <a:srgbClr val="444444"/>
                </a:solidFill>
                <a:effectLst/>
                <a:latin typeface="Arial" panose="020B0604020202020204" pitchFamily="34" charset="0"/>
              </a:rPr>
              <a:t>box that asks if you'd like the browser to remember your login details. Should you tick this </a:t>
            </a:r>
          </a:p>
          <a:p>
            <a:pPr algn="l" rtl="0" fontAlgn="base">
              <a:buFont typeface="+mj-lt"/>
              <a:buNone/>
            </a:pPr>
            <a:r>
              <a:rPr lang="en-GB" sz="1800" b="0" i="0" dirty="0">
                <a:solidFill>
                  <a:srgbClr val="444444"/>
                </a:solidFill>
                <a:effectLst/>
                <a:latin typeface="Arial" panose="020B0604020202020204" pitchFamily="34" charset="0"/>
              </a:rPr>
              <a:t>box?</a:t>
            </a:r>
          </a:p>
          <a:p>
            <a:pPr marL="342900" indent="-342900" algn="l" rtl="0" fontAlgn="base">
              <a:buFont typeface="+mj-lt"/>
              <a:buAutoNum type="alphaUcPeriod"/>
            </a:pPr>
            <a:r>
              <a:rPr lang="en-GB" sz="1800" b="0" i="0" u="none" strike="noStrike" dirty="0">
                <a:solidFill>
                  <a:srgbClr val="000000"/>
                </a:solidFill>
                <a:effectLst/>
                <a:latin typeface="AvenirNext LT Pro Regular"/>
              </a:rPr>
              <a:t>Yes, it'll be quicker to log in next time</a:t>
            </a:r>
          </a:p>
          <a:p>
            <a:pPr marL="342900" marR="0" lvl="0" indent="-342900" algn="l" defTabSz="914400" rtl="0" eaLnBrk="1" fontAlgn="base" latinLnBrk="0" hangingPunct="1">
              <a:lnSpc>
                <a:spcPct val="100000"/>
              </a:lnSpc>
              <a:spcBef>
                <a:spcPts val="0"/>
              </a:spcBef>
              <a:spcAft>
                <a:spcPts val="0"/>
              </a:spcAft>
              <a:buClrTx/>
              <a:buSzTx/>
              <a:buFont typeface="+mj-lt"/>
              <a:buAutoNum type="alphaUcPeriod"/>
              <a:tabLst/>
              <a:defRPr/>
            </a:pPr>
            <a:r>
              <a:rPr lang="en-GB" sz="1800" b="0" i="0" u="none" strike="noStrike" dirty="0">
                <a:solidFill>
                  <a:srgbClr val="000000"/>
                </a:solidFill>
                <a:effectLst/>
                <a:latin typeface="AvenirNext LT Pro Regular"/>
              </a:rPr>
              <a:t>No, you don't want it to remember your details. </a:t>
            </a:r>
            <a:r>
              <a:rPr lang="en-GB" sz="1800" b="1" i="0" u="none" strike="noStrike" dirty="0">
                <a:solidFill>
                  <a:srgbClr val="000000"/>
                </a:solidFill>
                <a:effectLst/>
                <a:latin typeface="AvenirNext LT Pro Regular"/>
              </a:rPr>
              <a:t>(correct) </a:t>
            </a:r>
            <a:r>
              <a:rPr lang="en-GB" sz="1800" b="0" i="0" dirty="0">
                <a:solidFill>
                  <a:srgbClr val="000000"/>
                </a:solidFill>
                <a:effectLst/>
                <a:latin typeface="AvenirNext LT Pro Regular"/>
              </a:rPr>
              <a:t>​</a:t>
            </a:r>
            <a:endParaRPr lang="en-GB" sz="1800" b="0" i="0" dirty="0">
              <a:solidFill>
                <a:srgbClr val="444444"/>
              </a:solidFill>
              <a:effectLst/>
              <a:latin typeface="Arial" panose="020B0604020202020204" pitchFamily="34" charset="0"/>
            </a:endParaRPr>
          </a:p>
          <a:p>
            <a:pPr marL="342900" indent="-342900" algn="l" rtl="0" fontAlgn="base">
              <a:buFont typeface="+mj-lt"/>
              <a:buAutoNum type="alphaUcPeriod"/>
            </a:pPr>
            <a:endParaRPr lang="en-GB" sz="1800" b="0" i="0" u="none" strike="noStrike" dirty="0">
              <a:solidFill>
                <a:srgbClr val="000000"/>
              </a:solidFill>
              <a:effectLst/>
              <a:latin typeface="AvenirNext LT Pro Regular"/>
            </a:endParaRPr>
          </a:p>
          <a:p>
            <a:pPr marL="0" indent="0" algn="l" rtl="0" fontAlgn="base">
              <a:buFont typeface="+mj-lt"/>
              <a:buNone/>
            </a:pPr>
            <a:r>
              <a:rPr lang="en-GB" sz="1800" b="1" i="0" u="none" strike="noStrike" dirty="0">
                <a:solidFill>
                  <a:srgbClr val="081E47"/>
                </a:solidFill>
                <a:effectLst/>
                <a:latin typeface="Source Sans Pro" panose="020B0503030403020204" pitchFamily="34" charset="0"/>
              </a:rPr>
              <a:t>Exercise:</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a, stand on the left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If you think the answer is b, stand on the right side of the room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endParaRPr lang="en-GB" sz="1800" b="1" i="0" u="none" strike="noStrike" dirty="0">
              <a:solidFill>
                <a:srgbClr val="081E47"/>
              </a:solidFill>
              <a:effectLst/>
              <a:latin typeface="Source Sans Pro" panose="020B0503030403020204" pitchFamily="34" charset="0"/>
            </a:endParaRPr>
          </a:p>
          <a:p>
            <a:pPr algn="l" rtl="0" fontAlgn="base"/>
            <a:r>
              <a:rPr lang="en-GB" sz="1800" b="1" i="0" u="none" strike="noStrike" dirty="0">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1" i="0" u="none" strike="noStrike" dirty="0">
                <a:solidFill>
                  <a:srgbClr val="081E47"/>
                </a:solidFill>
                <a:effectLst/>
                <a:latin typeface="Source Sans Pro" panose="020B0503030403020204" pitchFamily="34" charset="0"/>
              </a:rPr>
              <a:t>For online sessions, ask learners to type their answer (A or B) into the chat box</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897539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Answer revealed</a:t>
            </a:r>
            <a:endParaRPr lang="en-US" b="0" i="0" dirty="0">
              <a:solidFill>
                <a:srgbClr val="444444"/>
              </a:solidFill>
              <a:effectLst/>
              <a:latin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000000"/>
                </a:solidFill>
                <a:effectLst/>
                <a:latin typeface="Calibri" panose="020F0502020204030204" pitchFamily="34" charset="0"/>
              </a:rPr>
              <a:t>Explain</a:t>
            </a:r>
            <a:r>
              <a:rPr lang="en-US" sz="1200" b="0" i="0" dirty="0">
                <a:solidFill>
                  <a:srgbClr val="000000"/>
                </a:solidFill>
                <a:effectLst/>
                <a:latin typeface="Calibri" panose="020F0502020204030204" pitchFamily="34" charset="0"/>
              </a:rPr>
              <a:t> that as this is a public computer that other people use, you don’t want it to remember your details in case someone else is able to access your online account.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3676445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AvenirNext LT Pro Regular" panose="020B0504020202020204"/>
              </a:rPr>
              <a:t>Review the workshop with the delegates by running back through what has been covered</a:t>
            </a:r>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3777451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AvenirNext LT Pro Regular" panose="020B0504020202020204"/>
              </a:rPr>
              <a:t>Ask the learners if they have any questions about what's been covered. Encourage learners to help and support each other. </a:t>
            </a:r>
            <a:endParaRPr lang="en-US" b="1"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Lloyds Bank Jack"/>
              </a:rPr>
              <a:t>Explain:         </a:t>
            </a:r>
            <a:r>
              <a:rPr lang="en-GB" sz="1200" b="0" i="0" dirty="0">
                <a:solidFill>
                  <a:srgbClr val="000000"/>
                </a:solidFill>
                <a:effectLst/>
                <a:latin typeface="Lloyds Bank Jack"/>
              </a:rPr>
              <a:t> </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This is the end of this workshop. Thank you for attending – we hope it's been useful.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Please keep your workbooks so that you can refer back to your notes.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workbook also contains helpful links to information on the internet as well as an explanation of financial terms to help you understand the terminology of banking.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 through the slide:</a:t>
            </a: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This workshop aims to help you to manage your bank accounts online.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By the end of this workshop, you should be able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list the benefits of banking online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set up an online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and feel confident about managing your account online</a:t>
            </a:r>
            <a:endParaRPr lang="en-GB" sz="1200" b="0" i="0" dirty="0">
              <a:solidFill>
                <a:srgbClr val="00084D"/>
              </a:solidFill>
              <a:effectLst/>
              <a:latin typeface="Lloyds Bank Jack"/>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u="none" strike="noStrike" dirty="0">
                <a:solidFill>
                  <a:srgbClr val="000000"/>
                </a:solidFill>
                <a:effectLst/>
                <a:latin typeface="AvenirNext LT Pro Regular" panose="020B0504020202020204"/>
              </a:rPr>
              <a:t>Run through basic health and safety (fire exits, trip hazards etc) if appropriate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GB" sz="1200" b="1" i="0" u="none" strike="noStrike" dirty="0">
                <a:solidFill>
                  <a:srgbClr val="000000"/>
                </a:solidFill>
                <a:effectLst/>
                <a:latin typeface="AvenirNext LT Pro Regular" panose="020B0504020202020204"/>
              </a:rPr>
              <a:t>Run through the agenda.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GB" sz="1200" b="1" i="0" u="none" strike="noStrike" dirty="0">
                <a:solidFill>
                  <a:srgbClr val="000000"/>
                </a:solidFill>
                <a:effectLst/>
                <a:latin typeface="AvenirNext LT Pro Regular" panose="020B0504020202020204"/>
              </a:rPr>
              <a:t>Read out the disclaimer:</a:t>
            </a:r>
            <a:r>
              <a:rPr lang="en-GB" sz="1200" b="0" i="0" u="none" strike="noStrike" dirty="0">
                <a:solidFill>
                  <a:srgbClr val="000000"/>
                </a:solidFill>
                <a:effectLst/>
                <a:latin typeface="WordVisiCarriageReturn_MSFontService"/>
              </a:rPr>
              <a:t> </a:t>
            </a:r>
            <a:r>
              <a:rPr lang="en-GB" sz="1200" b="0" i="0" dirty="0">
                <a:solidFill>
                  <a:srgbClr val="000000"/>
                </a:solidFill>
                <a:effectLst/>
                <a:latin typeface="WordVisiCarriageReturn_MSFontService"/>
              </a:rPr>
              <a:t>​</a:t>
            </a:r>
            <a:br>
              <a:rPr lang="en-GB" sz="1200" b="0" i="0" dirty="0">
                <a:solidFill>
                  <a:srgbClr val="000000"/>
                </a:solidFill>
                <a:effectLst/>
                <a:latin typeface="WordVisiCarriageReturn_MSFontService"/>
              </a:rPr>
            </a:br>
            <a:r>
              <a:rPr lang="en-GB" sz="1200" b="0" i="0" u="none" strike="noStrike" dirty="0">
                <a:solidFill>
                  <a:srgbClr val="000000"/>
                </a:solidFill>
                <a:effectLst/>
                <a:latin typeface="AvenirNext LT Pro Regular" panose="020B0504020202020204"/>
              </a:rPr>
              <a:t>Everything that is discussed today is for guidance and is not financial advice. Any websites, tools etc. are examples of what's available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GB" sz="1200" b="1" i="0" u="none" strike="noStrike" dirty="0">
                <a:solidFill>
                  <a:srgbClr val="000000"/>
                </a:solidFill>
                <a:effectLst/>
                <a:latin typeface="AvenirNext LT Pro Regular" panose="020B0504020202020204"/>
              </a:rPr>
              <a:t>Hand out the workbook and explain it's for the learners to make notes as we go through the workshop and has some useful links to further information. </a:t>
            </a:r>
            <a:r>
              <a:rPr lang="en-GB" sz="1200" b="0" i="0" dirty="0">
                <a:solidFill>
                  <a:srgbClr val="000000"/>
                </a:solidFill>
                <a:effectLst/>
                <a:latin typeface="AvenirNext LT Pro Regular" panose="020B0504020202020204"/>
              </a:rPr>
              <a:t>​</a:t>
            </a:r>
            <a:endParaRPr lang="en-GB" sz="1800" b="0" i="0" dirty="0">
              <a:solidFill>
                <a:srgbClr val="444444"/>
              </a:solidFill>
              <a:effectLst/>
              <a:latin typeface="Calibri" panose="020F0502020204030204" pitchFamily="34" charset="0"/>
            </a:endParaRPr>
          </a:p>
          <a:p>
            <a:pPr algn="l" rtl="0" fontAlgn="base"/>
            <a:r>
              <a:rPr lang="en-US" sz="12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First, we’re going to take a look at the benefits of banking online</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And by the end of this section, you should be able to: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list the benefits of banking online.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Mary has been thinking about setting up online banking after a friend suggested she gave it a try. What do you think the benefits will be? What will she be able to do / get out of it?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 from anywhere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Checking balance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Moving money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Statements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View and make and change payments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Manage direct debits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Updating your personal information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Access to safety features such as freezing your card </a:t>
            </a: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Most large banks now offer really secure, sophisticated online banking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You can still go to your bank branch as normal, but internet banking makes it easy to access your account and move money around with it, whenever you like and wherever you are </a:t>
            </a:r>
          </a:p>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If you are asked about branches closing, empathise with the learner and say something like: </a:t>
            </a:r>
            <a:endParaRPr lang="en-GB" sz="1200" b="1"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The way people are choosing to bank is constantly changing and evolving and as a result, sometimes decisions are made to close branches. This can be unsettling and upsetting but unfortunately, it’s not something that is in my hands. There is an extensive process in place before the decision is made and alternative means of support are offered when a branch does close.  </a:t>
            </a:r>
            <a:endParaRPr lang="en-GB" sz="1200" b="0" i="0" dirty="0">
              <a:solidFill>
                <a:srgbClr val="00084D"/>
              </a:solidFill>
              <a:effectLst/>
              <a:latin typeface="AvenirNext LT Pro Regular" panose="020B0504020202020204"/>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80D96-A794-EFDE-E688-DC295B06A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8F081-C38F-6807-8FEB-14E9448C3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EF493-3250-0866-0014-DBC781027A46}"/>
              </a:ext>
            </a:extLst>
          </p:cNvPr>
          <p:cNvSpPr>
            <a:spLocks noGrp="1"/>
          </p:cNvSpPr>
          <p:nvPr>
            <p:ph type="body" idx="1"/>
          </p:nvPr>
        </p:nvSpPr>
        <p:spPr/>
        <p:txBody>
          <a:bodyPr/>
          <a:lstStyle/>
          <a:p>
            <a:pPr algn="l" rtl="0" fontAlgn="base">
              <a:buFont typeface="Arial" panose="020B0604020202020204" pitchFamily="34" charset="0"/>
              <a:buNone/>
            </a:pPr>
            <a:r>
              <a:rPr lang="en-GB" sz="1200" b="1" i="0" dirty="0">
                <a:solidFill>
                  <a:srgbClr val="000000"/>
                </a:solidFill>
                <a:effectLst/>
                <a:latin typeface="AvenirNext LT Pro Regular" panose="020B0504020202020204"/>
              </a:rPr>
              <a:t>ANIMATED SLIDE – CLICK TO REVEAL EACH ITEM</a:t>
            </a: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Some of the benefits you get from online banking are:</a:t>
            </a:r>
          </a:p>
          <a:p>
            <a:pPr algn="l" rtl="0" fontAlgn="base">
              <a:buFont typeface="Arial" panose="020B0604020202020204" pitchFamily="34" charset="0"/>
              <a:buNone/>
            </a:pPr>
            <a:endParaRPr lang="en-GB" sz="1200" b="0" i="0" dirty="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 from anywhere (and any time) – whether you’re at home or out and about</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Checking balance – you can check any time to see how much money you have in your account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Moving money - you can use online banking to pay people and companies at any time – not just when your local bank branch is open</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Statements - you don’t have to wait for a paper bill to be sent to you – you can see everything that’s gone on in your bank account over the last week, month or longer</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Access to safety features like freezing your card - so if you lose your card, you can freeze it straight away. If you find it again, you can go back in and un-freeze it. Simple!</a:t>
            </a:r>
          </a:p>
          <a:p>
            <a:pPr algn="l" rtl="0" fontAlgn="base">
              <a:buFont typeface="Arial" panose="020B0604020202020204" pitchFamily="34" charset="0"/>
              <a:buChar char="•"/>
            </a:pPr>
            <a:endParaRPr lang="en-GB" sz="1200" b="0" i="0" dirty="0">
              <a:solidFill>
                <a:srgbClr val="000000"/>
              </a:solidFill>
              <a:effectLst/>
              <a:latin typeface="AvenirNext LT Pro Regular" panose="020B0504020202020204"/>
            </a:endParaRPr>
          </a:p>
          <a:p>
            <a:pPr algn="l" rtl="0" fontAlgn="base">
              <a:buFont typeface="Arial" panose="020B0604020202020204" pitchFamily="34" charset="0"/>
              <a:buNone/>
            </a:pPr>
            <a:r>
              <a:rPr lang="en-GB" sz="1200" b="0" i="0" dirty="0">
                <a:solidFill>
                  <a:srgbClr val="000000"/>
                </a:solidFill>
                <a:effectLst/>
                <a:latin typeface="AvenirNext LT Pro Regular" panose="020B0504020202020204"/>
              </a:rPr>
              <a:t>There are other benefits, including:</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View and make and change payments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Manage direct debits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Updating your personal information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None/>
            </a:pPr>
            <a:endParaRPr lang="en-GB" sz="1200" b="0" i="0" dirty="0">
              <a:solidFill>
                <a:srgbClr val="00084D"/>
              </a:solidFill>
              <a:effectLst/>
              <a:latin typeface="AvenirNext LT Pro Regular" panose="020B0504020202020204"/>
            </a:endParaRPr>
          </a:p>
          <a:p>
            <a:pPr algn="l" rtl="0" fontAlgn="base"/>
            <a:endParaRPr lang="en-US" dirty="0"/>
          </a:p>
        </p:txBody>
      </p:sp>
      <p:sp>
        <p:nvSpPr>
          <p:cNvPr id="4" name="Slide Number Placeholder 3">
            <a:extLst>
              <a:ext uri="{FF2B5EF4-FFF2-40B4-BE49-F238E27FC236}">
                <a16:creationId xmlns:a16="http://schemas.microsoft.com/office/drawing/2014/main" id="{A86DB7DE-71B1-C741-A211-EB3BE503973B}"/>
              </a:ext>
            </a:extLst>
          </p:cNvPr>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36973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dirty="0">
                <a:solidFill>
                  <a:srgbClr val="000000"/>
                </a:solidFill>
                <a:effectLst/>
                <a:latin typeface="AvenirNext LT Pro Regular" panose="020B0504020202020204"/>
              </a:rPr>
              <a:t>Ask:</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What types of worries or concerns might Mary have about setting up and using online banking? </a:t>
            </a:r>
          </a:p>
          <a:p>
            <a:pPr algn="l" rtl="0" fontAlgn="base"/>
            <a:r>
              <a:rPr lang="en-GB" sz="1200" b="1" i="0" dirty="0">
                <a:solidFill>
                  <a:srgbClr val="000000"/>
                </a:solidFill>
                <a:effectLst/>
                <a:latin typeface="AvenirNext LT Pro Regular" panose="020B0504020202020204"/>
              </a:rPr>
              <a:t>Look for:</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Remembering passwords</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Other people hacking into the account</a:t>
            </a: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General ‘keeping money safe’ concerns</a:t>
            </a:r>
          </a:p>
          <a:p>
            <a:pPr algn="l" rtl="0" fontAlgn="base">
              <a:buFont typeface="Arial" panose="020B0604020202020204" pitchFamily="34" charset="0"/>
              <a:buNone/>
            </a:pPr>
            <a:endParaRPr lang="en-GB" sz="1200" b="0" i="0" dirty="0">
              <a:solidFill>
                <a:srgbClr val="00084D"/>
              </a:solidFill>
              <a:effectLst/>
              <a:latin typeface="AvenirNext LT Pro Regular" panose="020B0504020202020204"/>
            </a:endParaRPr>
          </a:p>
          <a:p>
            <a:pPr algn="l" rtl="0" fontAlgn="base"/>
            <a:r>
              <a:rPr lang="en-GB" sz="1200" b="1" i="0" dirty="0">
                <a:solidFill>
                  <a:srgbClr val="000000"/>
                </a:solidFill>
                <a:effectLst/>
                <a:latin typeface="AvenirNext LT Pro Regular" panose="020B0504020202020204"/>
              </a:rPr>
              <a:t>Explain:</a:t>
            </a:r>
            <a:r>
              <a:rPr lang="en-GB" sz="1200" b="0" i="0" dirty="0">
                <a:solidFill>
                  <a:srgbClr val="000000"/>
                </a:solidFill>
                <a:effectLst/>
                <a:latin typeface="AvenirNext LT Pro Regular" panose="020B0504020202020204"/>
              </a:rPr>
              <a:t> </a:t>
            </a:r>
            <a:endParaRPr lang="en-GB"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It's understandable to have concerns, but the banks have strong protection in place to help stop this.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Banks see how you use your account normally. They’ll let you know if they see anything unusual, for example, an unusually large payment or your card being used in a different country.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Banks react quickly in these situations and will help you set things right. This does mean that occasionally they may ask about one of your transactions to check if it's really you. Once you confirm this, they will let that transaction go through. </a:t>
            </a:r>
            <a:endParaRPr lang="en-GB" sz="1200" b="0" i="0" dirty="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dirty="0">
                <a:solidFill>
                  <a:srgbClr val="000000"/>
                </a:solidFill>
                <a:effectLst/>
                <a:latin typeface="AvenirNext LT Pro Regular" panose="020B0504020202020204"/>
              </a:rPr>
              <a:t>Remember, your online bank details – things like passwords and PINs - are for your eyes only. Never share these details with anyone or write them down in a note or email.</a:t>
            </a:r>
            <a:endParaRPr lang="en-GB" sz="1200" b="0" i="0" dirty="0">
              <a:solidFill>
                <a:srgbClr val="00084D"/>
              </a:solidFill>
              <a:effectLst/>
              <a:latin typeface="AvenirNext LT Pro Regular" panose="020B0504020202020204"/>
            </a:endParaRPr>
          </a:p>
          <a:p>
            <a:r>
              <a:rPr lang="en-GB" sz="1200" b="1" i="0" dirty="0">
                <a:solidFill>
                  <a:srgbClr val="000000"/>
                </a:solidFill>
                <a:effectLst/>
                <a:latin typeface="AvenirNext LT Pro Regular" panose="020B0504020202020204"/>
              </a:rPr>
              <a:t>If anyone is concerned about fraud point them to the Stop Fraud website (the link is in the workbook, page 5) which can help you to understand how to be aware of fraud. </a:t>
            </a:r>
            <a:endParaRPr lang="en-US" b="1" i="0" dirty="0"/>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405685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9006" r="21495" b="30972"/>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dirty="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dirty="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012610"/>
            <a:ext cx="4685898" cy="507831"/>
          </a:xfrm>
        </p:spPr>
        <p:txBody>
          <a:bodyPr/>
          <a:lstStyle>
            <a:lvl1pPr algn="ctr">
              <a:defRPr sz="3000" b="0" i="0" cap="none">
                <a:solidFill>
                  <a:schemeClr val="tx1"/>
                </a:solidFill>
                <a:latin typeface="Lloyds Bank Jack" panose="02000503040000020004"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4975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0849" r="12622"/>
          <a:stretch/>
        </p:blipFill>
        <p:spPr>
          <a:xfrm>
            <a:off x="1" y="0"/>
            <a:ext cx="9144000" cy="4660900"/>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dirty="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dirty="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4975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dirty="0"/>
              <a:t>Click to edit Master title style</a:t>
            </a:r>
            <a:endParaRPr lang="en-US" dirty="0"/>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7052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dirty="0"/>
              <a:t>Click to edit Master title style</a:t>
            </a:r>
            <a:endParaRPr lang="en-US" dirty="0"/>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0946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dirty="0"/>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dirty="0"/>
              <a:t>Click to edit Master title style</a:t>
            </a:r>
            <a:endParaRPr lang="en-US" dirty="0"/>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8290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dirty="0"/>
              <a:t>Click to edit Master title style</a:t>
            </a:r>
            <a:endParaRPr lang="en-US" dirty="0"/>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dirty="0"/>
          </a:p>
        </p:txBody>
      </p:sp>
    </p:spTree>
    <p:extLst>
      <p:ext uri="{BB962C8B-B14F-4D97-AF65-F5344CB8AC3E}">
        <p14:creationId xmlns:p14="http://schemas.microsoft.com/office/powerpoint/2010/main" val="280705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lloydsbankacademy.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GB" dirty="0"/>
              <a:t>Slide body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2"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Lloyds Bank Jack" panose="02000503040000020004" pitchFamily="2" charset="77"/>
              </a:rPr>
              <a:t>#</a:t>
            </a:r>
            <a:r>
              <a:rPr lang="en-GB" sz="1100" b="0" i="0" dirty="0" err="1">
                <a:effectLst/>
                <a:latin typeface="Lloyds Bank Jack" panose="02000503040000020004" pitchFamily="2" charset="77"/>
              </a:rPr>
              <a:t>LloydsBankAcademy</a:t>
            </a:r>
            <a:endParaRPr lang="en-GB" sz="1100" b="0" i="0" dirty="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Lloyds Bank Jack" panose="02000503040000020004" pitchFamily="2" charset="77"/>
              </a:rPr>
              <a:t> Visit our online lessons at </a:t>
            </a:r>
            <a:r>
              <a:rPr lang="en-US" sz="1100" b="0" i="0" dirty="0" err="1">
                <a:latin typeface="Lloyds Bank Jack" panose="02000503040000020004" pitchFamily="2" charset="77"/>
              </a:rPr>
              <a:t>www.lloydsbankacademy.com</a:t>
            </a:r>
            <a:endParaRPr lang="en-GB" sz="1100" b="0" i="0" dirty="0">
              <a:effectLst/>
              <a:latin typeface="Lloyds Bank Jack" panose="02000503040000020004" pitchFamily="2" charset="77"/>
            </a:endParaRPr>
          </a:p>
        </p:txBody>
      </p:sp>
      <p:sp>
        <p:nvSpPr>
          <p:cNvPr id="21" name="Rectangle 20">
            <a:hlinkClick r:id="rId13"/>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 id="2147483686" r:id="rId3"/>
    <p:sldLayoutId id="2147483683" r:id="rId4"/>
    <p:sldLayoutId id="2147483688" r:id="rId5"/>
    <p:sldLayoutId id="2147483684" r:id="rId6"/>
    <p:sldLayoutId id="2147483687" r:id="rId7"/>
    <p:sldLayoutId id="2147483689" r:id="rId8"/>
    <p:sldLayoutId id="2147483679" r:id="rId9"/>
    <p:sldLayoutId id="2147483690" r:id="rId10"/>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4.png"/><Relationship Id="rId7" Type="http://schemas.openxmlformats.org/officeDocument/2006/relationships/image" Target="../media/image45.png"/><Relationship Id="rId12" Type="http://schemas.openxmlformats.org/officeDocument/2006/relationships/image" Target="../media/image18.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17.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25.sv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dirty="0"/>
              <a:t>Banking Online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dirty="0"/>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082383" y="2248585"/>
            <a:ext cx="4979247" cy="590931"/>
          </a:xfrm>
        </p:spPr>
        <p:txBody>
          <a:bodyPr/>
          <a:lstStyle/>
          <a:p>
            <a:pPr algn="ctr"/>
            <a:r>
              <a:rPr lang="en-GB" sz="3600" dirty="0"/>
              <a:t>Setting up online banking</a:t>
            </a:r>
            <a:endParaRPr lang="en-US" sz="3600" dirty="0"/>
          </a:p>
        </p:txBody>
      </p:sp>
    </p:spTree>
    <p:extLst>
      <p:ext uri="{BB962C8B-B14F-4D97-AF65-F5344CB8AC3E}">
        <p14:creationId xmlns:p14="http://schemas.microsoft.com/office/powerpoint/2010/main" val="28618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34" r="17334"/>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Getting online</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dirty="0"/>
              <a:t>Mary wants to access the internet</a:t>
            </a:r>
          </a:p>
          <a:p>
            <a:endParaRPr lang="en-GB" sz="1800" kern="0" dirty="0"/>
          </a:p>
          <a:p>
            <a:endParaRPr lang="en-GB" sz="1800" kern="0" dirty="0"/>
          </a:p>
          <a:p>
            <a:r>
              <a:rPr lang="en-GB" sz="1800" kern="0" dirty="0"/>
              <a:t>Where could she get online?</a:t>
            </a:r>
          </a:p>
          <a:p>
            <a:endParaRPr lang="en-GB" sz="1800" kern="0" dirty="0"/>
          </a:p>
          <a:p>
            <a:endParaRPr lang="en-GB" sz="1800" kern="0" dirty="0"/>
          </a:p>
        </p:txBody>
      </p:sp>
      <p:sp>
        <p:nvSpPr>
          <p:cNvPr id="2" name="TextBox 1">
            <a:extLst>
              <a:ext uri="{FF2B5EF4-FFF2-40B4-BE49-F238E27FC236}">
                <a16:creationId xmlns:a16="http://schemas.microsoft.com/office/drawing/2014/main" id="{0BBABB37-DCEB-19CD-DE0E-72269DEDB9FD}"/>
              </a:ext>
            </a:extLst>
          </p:cNvPr>
          <p:cNvSpPr txBox="1"/>
          <p:nvPr/>
        </p:nvSpPr>
        <p:spPr>
          <a:xfrm>
            <a:off x="252000" y="3497014"/>
            <a:ext cx="3410291" cy="646331"/>
          </a:xfrm>
          <a:prstGeom prst="rect">
            <a:avLst/>
          </a:prstGeom>
          <a:noFill/>
        </p:spPr>
        <p:txBody>
          <a:bodyPr wrap="square" rtlCol="0">
            <a:spAutoFit/>
          </a:bodyPr>
          <a:lstStyle/>
          <a:p>
            <a:r>
              <a:rPr lang="en-GB" sz="1800" kern="0" dirty="0">
                <a:latin typeface="Lloyds Bank Jack" panose="02000503040000020004" pitchFamily="50" charset="0"/>
              </a:rPr>
              <a:t>What devices could she use?</a:t>
            </a:r>
          </a:p>
          <a:p>
            <a:endParaRPr lang="en-GB" dirty="0"/>
          </a:p>
        </p:txBody>
      </p:sp>
    </p:spTree>
    <p:extLst>
      <p:ext uri="{BB962C8B-B14F-4D97-AF65-F5344CB8AC3E}">
        <p14:creationId xmlns:p14="http://schemas.microsoft.com/office/powerpoint/2010/main" val="19692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Apps and browsers</a:t>
            </a:r>
            <a:endParaRPr lang="en-US" dirty="0"/>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130977" y="824649"/>
            <a:ext cx="4572000" cy="2363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dirty="0"/>
              <a:t>Both let you:</a:t>
            </a:r>
          </a:p>
          <a:p>
            <a:pPr marL="285750" indent="-285750">
              <a:buFont typeface="Wingdings" panose="05000000000000000000" pitchFamily="2" charset="2"/>
              <a:buChar char="ü"/>
            </a:pPr>
            <a:r>
              <a:rPr lang="en-GB" sz="1800" kern="0" dirty="0"/>
              <a:t>Check your balance</a:t>
            </a:r>
          </a:p>
          <a:p>
            <a:pPr marL="285750" indent="-285750">
              <a:buFont typeface="Wingdings" panose="05000000000000000000" pitchFamily="2" charset="2"/>
              <a:buChar char="ü"/>
            </a:pPr>
            <a:r>
              <a:rPr lang="en-GB" sz="1800" kern="0" dirty="0"/>
              <a:t>Pay bills and send money</a:t>
            </a:r>
          </a:p>
          <a:p>
            <a:pPr marL="285750" indent="-285750">
              <a:buFont typeface="Wingdings" panose="05000000000000000000" pitchFamily="2" charset="2"/>
              <a:buChar char="ü"/>
            </a:pPr>
            <a:r>
              <a:rPr lang="en-GB" sz="1800" kern="0" dirty="0"/>
              <a:t>Manage regular payments</a:t>
            </a:r>
          </a:p>
          <a:p>
            <a:pPr marL="285750" indent="-285750">
              <a:buFont typeface="Wingdings" panose="05000000000000000000" pitchFamily="2" charset="2"/>
              <a:buChar char="ü"/>
            </a:pPr>
            <a:r>
              <a:rPr lang="en-GB" sz="1800" kern="0" dirty="0"/>
              <a:t>Transfer money between accounts</a:t>
            </a:r>
          </a:p>
          <a:p>
            <a:pPr marL="285750" indent="-285750">
              <a:buFont typeface="Wingdings" panose="05000000000000000000" pitchFamily="2" charset="2"/>
              <a:buChar char="ü"/>
            </a:pPr>
            <a:r>
              <a:rPr lang="en-GB" sz="1800" kern="0" dirty="0"/>
              <a:t>Report a missing card and order a new one</a:t>
            </a:r>
          </a:p>
          <a:p>
            <a:pPr marL="285750" indent="-285750">
              <a:buFont typeface="Wingdings" panose="05000000000000000000" pitchFamily="2" charset="2"/>
              <a:buChar char="ü"/>
            </a:pPr>
            <a:r>
              <a:rPr lang="en-GB" sz="1800" kern="0" dirty="0"/>
              <a:t>Update your details and preferences</a:t>
            </a:r>
          </a:p>
        </p:txBody>
      </p:sp>
      <p:sp>
        <p:nvSpPr>
          <p:cNvPr id="3" name="Picture Placeholder 2" descr="Person sitting on a coach, wondering">
            <a:extLst>
              <a:ext uri="{FF2B5EF4-FFF2-40B4-BE49-F238E27FC236}">
                <a16:creationId xmlns:a16="http://schemas.microsoft.com/office/drawing/2014/main" id="{8BE8D918-C5DC-25BD-148A-BCD325B308F9}"/>
              </a:ext>
            </a:extLst>
          </p:cNvPr>
          <p:cNvSpPr>
            <a:spLocks noGrp="1"/>
          </p:cNvSpPr>
          <p:nvPr>
            <p:ph type="pic" sz="quarter" idx="10"/>
          </p:nvPr>
        </p:nvSpPr>
        <p:spPr/>
        <p:txBody>
          <a:bodyPr/>
          <a:lstStyle/>
          <a:p>
            <a:endParaRPr lang="en-GB"/>
          </a:p>
        </p:txBody>
      </p:sp>
      <p:pic>
        <p:nvPicPr>
          <p:cNvPr id="4" name="Picture Placeholder 10">
            <a:extLst>
              <a:ext uri="{FF2B5EF4-FFF2-40B4-BE49-F238E27FC236}">
                <a16:creationId xmlns:a16="http://schemas.microsoft.com/office/drawing/2014/main" id="{E9299CC8-056D-740F-EE15-189CB2B9AF97}"/>
              </a:ext>
            </a:extLst>
          </p:cNvPr>
          <p:cNvPicPr>
            <a:picLocks noChangeAspect="1"/>
          </p:cNvPicPr>
          <p:nvPr/>
        </p:nvPicPr>
        <p:blipFill>
          <a:blip r:embed="rId3"/>
          <a:srcRect t="23" b="23"/>
          <a:stretch/>
        </p:blipFill>
        <p:spPr bwMode="auto">
          <a:xfrm>
            <a:off x="4572000" y="0"/>
            <a:ext cx="4572000" cy="46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2" name="TextBox 1">
            <a:extLst>
              <a:ext uri="{FF2B5EF4-FFF2-40B4-BE49-F238E27FC236}">
                <a16:creationId xmlns:a16="http://schemas.microsoft.com/office/drawing/2014/main" id="{FE6EB428-5640-1416-B1AF-3A60F8F98D13}"/>
              </a:ext>
            </a:extLst>
          </p:cNvPr>
          <p:cNvSpPr txBox="1"/>
          <p:nvPr/>
        </p:nvSpPr>
        <p:spPr>
          <a:xfrm>
            <a:off x="252000" y="3369949"/>
            <a:ext cx="3472069" cy="1200329"/>
          </a:xfrm>
          <a:prstGeom prst="rect">
            <a:avLst/>
          </a:prstGeom>
          <a:noFill/>
        </p:spPr>
        <p:txBody>
          <a:bodyPr wrap="square" rtlCol="0">
            <a:spAutoFit/>
          </a:bodyPr>
          <a:lstStyle/>
          <a:p>
            <a:r>
              <a:rPr lang="en-GB" sz="1800" kern="0" dirty="0">
                <a:latin typeface="Lloyds Bank Jack" panose="02000503040000020004" pitchFamily="50" charset="0"/>
              </a:rPr>
              <a:t>With the app, you can also:</a:t>
            </a:r>
          </a:p>
          <a:p>
            <a:pPr marL="285750" indent="-285750">
              <a:buFont typeface="Wingdings" panose="05000000000000000000" pitchFamily="2" charset="2"/>
              <a:buChar char="ü"/>
            </a:pPr>
            <a:r>
              <a:rPr lang="en-GB" sz="1800" kern="0" dirty="0">
                <a:latin typeface="Lloyds Bank Jack" panose="02000503040000020004" pitchFamily="50" charset="0"/>
              </a:rPr>
              <a:t>Freeze your card</a:t>
            </a:r>
          </a:p>
          <a:p>
            <a:pPr marL="285750" indent="-285750">
              <a:buFont typeface="Wingdings" panose="05000000000000000000" pitchFamily="2" charset="2"/>
              <a:buChar char="ü"/>
            </a:pPr>
            <a:r>
              <a:rPr lang="en-GB" sz="1800" kern="0" dirty="0">
                <a:latin typeface="Lloyds Bank Jack" panose="02000503040000020004" pitchFamily="50" charset="0"/>
              </a:rPr>
              <a:t>Pay in a cheque</a:t>
            </a:r>
          </a:p>
          <a:p>
            <a:endParaRPr lang="en-GB" dirty="0"/>
          </a:p>
        </p:txBody>
      </p:sp>
    </p:spTree>
    <p:extLst>
      <p:ext uri="{BB962C8B-B14F-4D97-AF65-F5344CB8AC3E}">
        <p14:creationId xmlns:p14="http://schemas.microsoft.com/office/powerpoint/2010/main" val="26312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4D48-2431-E275-9B3A-82C6A6DE07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1A01B9-F01C-5F19-B52C-7303F4263586}"/>
              </a:ext>
            </a:extLst>
          </p:cNvPr>
          <p:cNvSpPr>
            <a:spLocks noGrp="1"/>
          </p:cNvSpPr>
          <p:nvPr>
            <p:ph type="title"/>
          </p:nvPr>
        </p:nvSpPr>
        <p:spPr>
          <a:xfrm>
            <a:off x="246814" y="246918"/>
            <a:ext cx="2084225" cy="424732"/>
          </a:xfrm>
        </p:spPr>
        <p:txBody>
          <a:bodyPr/>
          <a:lstStyle/>
          <a:p>
            <a:pPr algn="ctr"/>
            <a:r>
              <a:rPr lang="en-US" sz="2400" dirty="0"/>
              <a:t>Getting started</a:t>
            </a:r>
          </a:p>
        </p:txBody>
      </p:sp>
      <p:grpSp>
        <p:nvGrpSpPr>
          <p:cNvPr id="25" name="Group 24">
            <a:extLst>
              <a:ext uri="{FF2B5EF4-FFF2-40B4-BE49-F238E27FC236}">
                <a16:creationId xmlns:a16="http://schemas.microsoft.com/office/drawing/2014/main" id="{E6BDEEDC-3348-B6BE-BC1C-E73A59BD0525}"/>
              </a:ext>
            </a:extLst>
          </p:cNvPr>
          <p:cNvGrpSpPr/>
          <p:nvPr/>
        </p:nvGrpSpPr>
        <p:grpSpPr>
          <a:xfrm>
            <a:off x="1426213" y="1814304"/>
            <a:ext cx="1551963" cy="1338630"/>
            <a:chOff x="176900" y="1764506"/>
            <a:chExt cx="1551963" cy="1338630"/>
          </a:xfrm>
        </p:grpSpPr>
        <p:sp>
          <p:nvSpPr>
            <p:cNvPr id="3" name="TextBox 2">
              <a:extLst>
                <a:ext uri="{FF2B5EF4-FFF2-40B4-BE49-F238E27FC236}">
                  <a16:creationId xmlns:a16="http://schemas.microsoft.com/office/drawing/2014/main" id="{2BC3AEE2-87B7-D4AA-DDAD-73480FDEF82D}"/>
                </a:ext>
              </a:extLst>
            </p:cNvPr>
            <p:cNvSpPr txBox="1"/>
            <p:nvPr/>
          </p:nvSpPr>
          <p:spPr>
            <a:xfrm>
              <a:off x="176900" y="2733804"/>
              <a:ext cx="1551963" cy="369332"/>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Go online</a:t>
              </a:r>
              <a:endParaRPr lang="en-GB" dirty="0"/>
            </a:p>
          </p:txBody>
        </p:sp>
        <p:pic>
          <p:nvPicPr>
            <p:cNvPr id="13" name="Graphic 12">
              <a:extLst>
                <a:ext uri="{FF2B5EF4-FFF2-40B4-BE49-F238E27FC236}">
                  <a16:creationId xmlns:a16="http://schemas.microsoft.com/office/drawing/2014/main" id="{3F9964A9-6DF3-6643-2583-867C6323F80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4586" y="1764506"/>
              <a:ext cx="1076325" cy="1076325"/>
            </a:xfrm>
            <a:prstGeom prst="rect">
              <a:avLst/>
            </a:prstGeom>
          </p:spPr>
        </p:pic>
      </p:grpSp>
      <p:grpSp>
        <p:nvGrpSpPr>
          <p:cNvPr id="26" name="Group 25">
            <a:extLst>
              <a:ext uri="{FF2B5EF4-FFF2-40B4-BE49-F238E27FC236}">
                <a16:creationId xmlns:a16="http://schemas.microsoft.com/office/drawing/2014/main" id="{BE43EB6F-75A0-094A-2F56-67A093D72456}"/>
              </a:ext>
            </a:extLst>
          </p:cNvPr>
          <p:cNvGrpSpPr/>
          <p:nvPr/>
        </p:nvGrpSpPr>
        <p:grpSpPr>
          <a:xfrm>
            <a:off x="3936974" y="1814304"/>
            <a:ext cx="1270051" cy="1615629"/>
            <a:chOff x="2130888" y="1764506"/>
            <a:chExt cx="1270051" cy="1615629"/>
          </a:xfrm>
        </p:grpSpPr>
        <p:sp>
          <p:nvSpPr>
            <p:cNvPr id="5" name="TextBox 4">
              <a:extLst>
                <a:ext uri="{FF2B5EF4-FFF2-40B4-BE49-F238E27FC236}">
                  <a16:creationId xmlns:a16="http://schemas.microsoft.com/office/drawing/2014/main" id="{43928944-B33B-3953-A5D7-DF830750869B}"/>
                </a:ext>
              </a:extLst>
            </p:cNvPr>
            <p:cNvSpPr txBox="1"/>
            <p:nvPr/>
          </p:nvSpPr>
          <p:spPr>
            <a:xfrm>
              <a:off x="2130888" y="2733804"/>
              <a:ext cx="1270051"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Visit a branch</a:t>
              </a:r>
              <a:endParaRPr lang="en-GB" dirty="0"/>
            </a:p>
          </p:txBody>
        </p:sp>
        <p:pic>
          <p:nvPicPr>
            <p:cNvPr id="12" name="Graphic 11">
              <a:extLst>
                <a:ext uri="{FF2B5EF4-FFF2-40B4-BE49-F238E27FC236}">
                  <a16:creationId xmlns:a16="http://schemas.microsoft.com/office/drawing/2014/main" id="{AD3180E0-4F16-2C67-EFC8-45D81290974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67326" y="1764506"/>
              <a:ext cx="1076325" cy="1076325"/>
            </a:xfrm>
            <a:prstGeom prst="rect">
              <a:avLst/>
            </a:prstGeom>
          </p:spPr>
        </p:pic>
      </p:grpSp>
      <p:grpSp>
        <p:nvGrpSpPr>
          <p:cNvPr id="27" name="Group 26">
            <a:extLst>
              <a:ext uri="{FF2B5EF4-FFF2-40B4-BE49-F238E27FC236}">
                <a16:creationId xmlns:a16="http://schemas.microsoft.com/office/drawing/2014/main" id="{A995B7FC-CAD0-DF6C-C0D8-DEBE0829154B}"/>
              </a:ext>
            </a:extLst>
          </p:cNvPr>
          <p:cNvGrpSpPr/>
          <p:nvPr/>
        </p:nvGrpSpPr>
        <p:grpSpPr>
          <a:xfrm>
            <a:off x="6308437" y="1764506"/>
            <a:ext cx="1409350" cy="1615629"/>
            <a:chOff x="3848000" y="1764506"/>
            <a:chExt cx="1409350" cy="1615629"/>
          </a:xfrm>
        </p:grpSpPr>
        <p:sp>
          <p:nvSpPr>
            <p:cNvPr id="6" name="TextBox 5">
              <a:extLst>
                <a:ext uri="{FF2B5EF4-FFF2-40B4-BE49-F238E27FC236}">
                  <a16:creationId xmlns:a16="http://schemas.microsoft.com/office/drawing/2014/main" id="{52C929F1-0B4D-0E94-B4C1-5C620FF204B1}"/>
                </a:ext>
              </a:extLst>
            </p:cNvPr>
            <p:cNvSpPr txBox="1"/>
            <p:nvPr/>
          </p:nvSpPr>
          <p:spPr>
            <a:xfrm>
              <a:off x="3848000" y="2733804"/>
              <a:ext cx="1409350"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Phone your bank</a:t>
              </a:r>
              <a:endParaRPr lang="en-GB" dirty="0"/>
            </a:p>
          </p:txBody>
        </p:sp>
        <p:pic>
          <p:nvPicPr>
            <p:cNvPr id="24" name="Graphic 23">
              <a:extLst>
                <a:ext uri="{FF2B5EF4-FFF2-40B4-BE49-F238E27FC236}">
                  <a16:creationId xmlns:a16="http://schemas.microsoft.com/office/drawing/2014/main" id="{52FF7107-C30E-7126-21BC-3328DF4EC61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70067" y="1764506"/>
              <a:ext cx="1076325" cy="1076325"/>
            </a:xfrm>
            <a:prstGeom prst="rect">
              <a:avLst/>
            </a:prstGeom>
          </p:spPr>
        </p:pic>
      </p:grpSp>
    </p:spTree>
    <p:extLst>
      <p:ext uri="{BB962C8B-B14F-4D97-AF65-F5344CB8AC3E}">
        <p14:creationId xmlns:p14="http://schemas.microsoft.com/office/powerpoint/2010/main" val="354670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07" r="17307"/>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Account setup - what to expect</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40735"/>
            <a:ext cx="4140000" cy="1878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lnSpc>
                <a:spcPct val="150000"/>
              </a:lnSpc>
              <a:buFont typeface="Arial" panose="020B0604020202020204" pitchFamily="34" charset="0"/>
              <a:buChar char="•"/>
            </a:pPr>
            <a:r>
              <a:rPr lang="en-GB" sz="1800" kern="0" dirty="0"/>
              <a:t>Personal details</a:t>
            </a:r>
          </a:p>
          <a:p>
            <a:pPr marL="285750" indent="-285750">
              <a:lnSpc>
                <a:spcPct val="150000"/>
              </a:lnSpc>
              <a:buFont typeface="Arial" panose="020B0604020202020204" pitchFamily="34" charset="0"/>
              <a:buChar char="•"/>
            </a:pPr>
            <a:r>
              <a:rPr lang="en-GB" sz="1800" kern="0" dirty="0"/>
              <a:t>Login details</a:t>
            </a:r>
          </a:p>
          <a:p>
            <a:pPr marL="285750" indent="-285750">
              <a:lnSpc>
                <a:spcPct val="150000"/>
              </a:lnSpc>
              <a:buFont typeface="Arial" panose="020B0604020202020204" pitchFamily="34" charset="0"/>
              <a:buChar char="•"/>
            </a:pPr>
            <a:r>
              <a:rPr lang="en-GB" sz="1800" kern="0" dirty="0"/>
              <a:t>Terms and conditions</a:t>
            </a:r>
          </a:p>
          <a:p>
            <a:pPr marL="285750" indent="-285750">
              <a:lnSpc>
                <a:spcPct val="150000"/>
              </a:lnSpc>
              <a:buFont typeface="Arial" panose="020B0604020202020204" pitchFamily="34" charset="0"/>
              <a:buChar char="•"/>
            </a:pPr>
            <a:r>
              <a:rPr lang="en-GB" sz="1800" kern="0" dirty="0"/>
              <a:t>Security checks</a:t>
            </a:r>
          </a:p>
        </p:txBody>
      </p:sp>
    </p:spTree>
    <p:extLst>
      <p:ext uri="{BB962C8B-B14F-4D97-AF65-F5344CB8AC3E}">
        <p14:creationId xmlns:p14="http://schemas.microsoft.com/office/powerpoint/2010/main" val="202354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Browser log in</a:t>
            </a:r>
            <a:endParaRPr lang="en-US" dirty="0"/>
          </a:p>
        </p:txBody>
      </p:sp>
      <p:pic>
        <p:nvPicPr>
          <p:cNvPr id="4" name="Picture 3" descr="A screenshot of a computer screen showing the online banking login screen ">
            <a:extLst>
              <a:ext uri="{FF2B5EF4-FFF2-40B4-BE49-F238E27FC236}">
                <a16:creationId xmlns:a16="http://schemas.microsoft.com/office/drawing/2014/main" id="{8B8F4851-04FA-CBAD-17B0-DC70A7E7A28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000" y="742654"/>
            <a:ext cx="7920000" cy="3727660"/>
          </a:xfrm>
          <a:prstGeom prst="rect">
            <a:avLst/>
          </a:prstGeom>
        </p:spPr>
      </p:pic>
    </p:spTree>
    <p:extLst>
      <p:ext uri="{BB962C8B-B14F-4D97-AF65-F5344CB8AC3E}">
        <p14:creationId xmlns:p14="http://schemas.microsoft.com/office/powerpoint/2010/main" val="1132370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Help downloading the app</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07777"/>
          </a:xfrm>
        </p:spPr>
        <p:txBody>
          <a:bodyPr anchor="t"/>
          <a:lstStyle/>
          <a:p>
            <a:r>
              <a:rPr lang="en-GB" dirty="0"/>
              <a:t>0345 222 0333</a:t>
            </a:r>
          </a:p>
        </p:txBody>
      </p:sp>
      <p:pic>
        <p:nvPicPr>
          <p:cNvPr id="4" name="Picture 3" descr="Free Digital Skills training &#10;&#10;If you or somebody you know isn't online, we might be able to help with some free bespoke training from the Digital Helpline. &#10;&#10;Image of a person training another person on how to use a digital device.">
            <a:extLst>
              <a:ext uri="{FF2B5EF4-FFF2-40B4-BE49-F238E27FC236}">
                <a16:creationId xmlns:a16="http://schemas.microsoft.com/office/drawing/2014/main" id="{F17B4CE2-A859-4291-A0AF-06195929E54A}"/>
              </a:ext>
            </a:extLst>
          </p:cNvPr>
          <p:cNvPicPr>
            <a:picLocks noChangeAspect="1"/>
          </p:cNvPicPr>
          <p:nvPr/>
        </p:nvPicPr>
        <p:blipFill>
          <a:blip r:embed="rId3"/>
          <a:stretch>
            <a:fillRect/>
          </a:stretch>
        </p:blipFill>
        <p:spPr>
          <a:xfrm>
            <a:off x="0" y="1426556"/>
            <a:ext cx="9144000" cy="2290388"/>
          </a:xfrm>
          <a:prstGeom prst="rect">
            <a:avLst/>
          </a:prstGeom>
        </p:spPr>
      </p:pic>
    </p:spTree>
    <p:extLst>
      <p:ext uri="{BB962C8B-B14F-4D97-AF65-F5344CB8AC3E}">
        <p14:creationId xmlns:p14="http://schemas.microsoft.com/office/powerpoint/2010/main" val="3154197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510392" y="2248585"/>
            <a:ext cx="4123245" cy="590931"/>
          </a:xfrm>
        </p:spPr>
        <p:txBody>
          <a:bodyPr/>
          <a:lstStyle/>
          <a:p>
            <a:pPr algn="ctr"/>
            <a:r>
              <a:rPr lang="en-US" sz="3600" dirty="0"/>
              <a:t>Using online banking</a:t>
            </a:r>
          </a:p>
        </p:txBody>
      </p:sp>
    </p:spTree>
    <p:extLst>
      <p:ext uri="{BB962C8B-B14F-4D97-AF65-F5344CB8AC3E}">
        <p14:creationId xmlns:p14="http://schemas.microsoft.com/office/powerpoint/2010/main" val="343954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4D48-2431-E275-9B3A-82C6A6DE07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1A01B9-F01C-5F19-B52C-7303F4263586}"/>
              </a:ext>
            </a:extLst>
          </p:cNvPr>
          <p:cNvSpPr>
            <a:spLocks noGrp="1"/>
          </p:cNvSpPr>
          <p:nvPr>
            <p:ph type="title"/>
          </p:nvPr>
        </p:nvSpPr>
        <p:spPr>
          <a:xfrm>
            <a:off x="821221" y="262002"/>
            <a:ext cx="2326278" cy="424732"/>
          </a:xfrm>
        </p:spPr>
        <p:txBody>
          <a:bodyPr/>
          <a:lstStyle/>
          <a:p>
            <a:pPr algn="ctr"/>
            <a:r>
              <a:rPr lang="en-US" sz="2400" dirty="0"/>
              <a:t>Logging in online</a:t>
            </a:r>
          </a:p>
        </p:txBody>
      </p:sp>
      <p:grpSp>
        <p:nvGrpSpPr>
          <p:cNvPr id="25" name="Group 24">
            <a:extLst>
              <a:ext uri="{FF2B5EF4-FFF2-40B4-BE49-F238E27FC236}">
                <a16:creationId xmlns:a16="http://schemas.microsoft.com/office/drawing/2014/main" id="{E6BDEEDC-3348-B6BE-BC1C-E73A59BD0525}"/>
              </a:ext>
            </a:extLst>
          </p:cNvPr>
          <p:cNvGrpSpPr/>
          <p:nvPr/>
        </p:nvGrpSpPr>
        <p:grpSpPr>
          <a:xfrm>
            <a:off x="176900" y="1764506"/>
            <a:ext cx="1551963" cy="1338630"/>
            <a:chOff x="176900" y="1764506"/>
            <a:chExt cx="1551963" cy="1338630"/>
          </a:xfrm>
        </p:grpSpPr>
        <p:sp>
          <p:nvSpPr>
            <p:cNvPr id="3" name="TextBox 2">
              <a:extLst>
                <a:ext uri="{FF2B5EF4-FFF2-40B4-BE49-F238E27FC236}">
                  <a16:creationId xmlns:a16="http://schemas.microsoft.com/office/drawing/2014/main" id="{2BC3AEE2-87B7-D4AA-DDAD-73480FDEF82D}"/>
                </a:ext>
              </a:extLst>
            </p:cNvPr>
            <p:cNvSpPr txBox="1"/>
            <p:nvPr/>
          </p:nvSpPr>
          <p:spPr>
            <a:xfrm>
              <a:off x="176900" y="2733804"/>
              <a:ext cx="1551963" cy="369332"/>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Passwords</a:t>
              </a:r>
              <a:endParaRPr lang="en-GB" dirty="0"/>
            </a:p>
          </p:txBody>
        </p:sp>
        <p:pic>
          <p:nvPicPr>
            <p:cNvPr id="13" name="Graphic 12">
              <a:extLst>
                <a:ext uri="{FF2B5EF4-FFF2-40B4-BE49-F238E27FC236}">
                  <a16:creationId xmlns:a16="http://schemas.microsoft.com/office/drawing/2014/main" id="{3F9964A9-6DF3-6643-2583-867C6323F80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4586" y="1764506"/>
              <a:ext cx="1076325" cy="1076325"/>
            </a:xfrm>
            <a:prstGeom prst="rect">
              <a:avLst/>
            </a:prstGeom>
          </p:spPr>
        </p:pic>
      </p:grpSp>
      <p:grpSp>
        <p:nvGrpSpPr>
          <p:cNvPr id="28" name="Group 27">
            <a:extLst>
              <a:ext uri="{FF2B5EF4-FFF2-40B4-BE49-F238E27FC236}">
                <a16:creationId xmlns:a16="http://schemas.microsoft.com/office/drawing/2014/main" id="{10AC7D4E-265A-4855-0327-56F712C376E0}"/>
              </a:ext>
            </a:extLst>
          </p:cNvPr>
          <p:cNvGrpSpPr/>
          <p:nvPr/>
        </p:nvGrpSpPr>
        <p:grpSpPr>
          <a:xfrm>
            <a:off x="5576707" y="1764506"/>
            <a:ext cx="1551963" cy="1615629"/>
            <a:chOff x="5576707" y="1764506"/>
            <a:chExt cx="1551963" cy="1615629"/>
          </a:xfrm>
        </p:grpSpPr>
        <p:sp>
          <p:nvSpPr>
            <p:cNvPr id="7" name="TextBox 6">
              <a:extLst>
                <a:ext uri="{FF2B5EF4-FFF2-40B4-BE49-F238E27FC236}">
                  <a16:creationId xmlns:a16="http://schemas.microsoft.com/office/drawing/2014/main" id="{BCF683A3-DF6E-70DC-FA7C-0934B461EC3E}"/>
                </a:ext>
              </a:extLst>
            </p:cNvPr>
            <p:cNvSpPr txBox="1"/>
            <p:nvPr/>
          </p:nvSpPr>
          <p:spPr>
            <a:xfrm>
              <a:off x="5576707" y="2733804"/>
              <a:ext cx="1551963" cy="646331"/>
            </a:xfrm>
            <a:prstGeom prst="rect">
              <a:avLst/>
            </a:prstGeom>
            <a:noFill/>
          </p:spPr>
          <p:txBody>
            <a:bodyPr wrap="square" rtlCol="0">
              <a:spAutoFit/>
            </a:bodyPr>
            <a:lstStyle/>
            <a:p>
              <a:pPr algn="ctr" defTabSz="450850">
                <a:spcBef>
                  <a:spcPts val="1200"/>
                </a:spcBef>
              </a:pPr>
              <a:r>
                <a:rPr lang="en-GB" kern="0" dirty="0">
                  <a:latin typeface="Source Sans Pro" panose="020B0503030403020204" pitchFamily="34" charset="0"/>
                  <a:ea typeface="Source Sans Pro" panose="020B0503030403020204" pitchFamily="34" charset="0"/>
                </a:rPr>
                <a:t>Memorable information</a:t>
              </a:r>
            </a:p>
          </p:txBody>
        </p:sp>
        <p:pic>
          <p:nvPicPr>
            <p:cNvPr id="18" name="Graphic 17">
              <a:extLst>
                <a:ext uri="{FF2B5EF4-FFF2-40B4-BE49-F238E27FC236}">
                  <a16:creationId xmlns:a16="http://schemas.microsoft.com/office/drawing/2014/main" id="{E2E7C03D-F5E8-42E6-08B2-991242F6F57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72807" y="1764506"/>
              <a:ext cx="1076325" cy="1076325"/>
            </a:xfrm>
            <a:prstGeom prst="rect">
              <a:avLst/>
            </a:prstGeom>
          </p:spPr>
        </p:pic>
      </p:grpSp>
      <p:grpSp>
        <p:nvGrpSpPr>
          <p:cNvPr id="29" name="Group 28">
            <a:extLst>
              <a:ext uri="{FF2B5EF4-FFF2-40B4-BE49-F238E27FC236}">
                <a16:creationId xmlns:a16="http://schemas.microsoft.com/office/drawing/2014/main" id="{8AE8E920-1759-79AE-5FF6-5FAEFD8DB930}"/>
              </a:ext>
            </a:extLst>
          </p:cNvPr>
          <p:cNvGrpSpPr/>
          <p:nvPr/>
        </p:nvGrpSpPr>
        <p:grpSpPr>
          <a:xfrm>
            <a:off x="7474922" y="1764506"/>
            <a:ext cx="1288078" cy="1615629"/>
            <a:chOff x="7474922" y="1764506"/>
            <a:chExt cx="1288078" cy="1615629"/>
          </a:xfrm>
        </p:grpSpPr>
        <p:sp>
          <p:nvSpPr>
            <p:cNvPr id="2" name="Content Placeholder 7">
              <a:extLst>
                <a:ext uri="{FF2B5EF4-FFF2-40B4-BE49-F238E27FC236}">
                  <a16:creationId xmlns:a16="http://schemas.microsoft.com/office/drawing/2014/main" id="{B9F2BEEB-DC6D-1BFA-E711-9F293CC2A783}"/>
                </a:ext>
              </a:extLst>
            </p:cNvPr>
            <p:cNvSpPr txBox="1">
              <a:spLocks/>
            </p:cNvSpPr>
            <p:nvPr/>
          </p:nvSpPr>
          <p:spPr bwMode="auto">
            <a:xfrm>
              <a:off x="7474922" y="2733804"/>
              <a:ext cx="1288078" cy="64633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algn="ctr" defTabSz="450850">
                <a:spcBef>
                  <a:spcPts val="1200"/>
                </a:spcBef>
              </a:pPr>
              <a:r>
                <a:rPr lang="en-GB" kern="0" dirty="0">
                  <a:latin typeface="Source Sans Pro" panose="020B0503030403020204" pitchFamily="34" charset="0"/>
                  <a:ea typeface="Source Sans Pro" panose="020B0503030403020204" pitchFamily="34" charset="0"/>
                </a:rPr>
                <a:t>Multi-factor</a:t>
              </a:r>
            </a:p>
          </p:txBody>
        </p:sp>
        <p:pic>
          <p:nvPicPr>
            <p:cNvPr id="20" name="Graphic 19">
              <a:extLst>
                <a:ext uri="{FF2B5EF4-FFF2-40B4-BE49-F238E27FC236}">
                  <a16:creationId xmlns:a16="http://schemas.microsoft.com/office/drawing/2014/main" id="{C63B625C-EF40-427E-D9DD-8520AE0D886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75548" y="1764506"/>
              <a:ext cx="1076325" cy="1076325"/>
            </a:xfrm>
            <a:prstGeom prst="rect">
              <a:avLst/>
            </a:prstGeom>
          </p:spPr>
        </p:pic>
      </p:grpSp>
      <p:grpSp>
        <p:nvGrpSpPr>
          <p:cNvPr id="27" name="Group 26">
            <a:extLst>
              <a:ext uri="{FF2B5EF4-FFF2-40B4-BE49-F238E27FC236}">
                <a16:creationId xmlns:a16="http://schemas.microsoft.com/office/drawing/2014/main" id="{A995B7FC-CAD0-DF6C-C0D8-DEBE0829154B}"/>
              </a:ext>
            </a:extLst>
          </p:cNvPr>
          <p:cNvGrpSpPr/>
          <p:nvPr/>
        </p:nvGrpSpPr>
        <p:grpSpPr>
          <a:xfrm>
            <a:off x="3848000" y="1764506"/>
            <a:ext cx="1409350" cy="1338630"/>
            <a:chOff x="3848000" y="1764506"/>
            <a:chExt cx="1409350" cy="1338630"/>
          </a:xfrm>
        </p:grpSpPr>
        <p:sp>
          <p:nvSpPr>
            <p:cNvPr id="6" name="TextBox 5">
              <a:extLst>
                <a:ext uri="{FF2B5EF4-FFF2-40B4-BE49-F238E27FC236}">
                  <a16:creationId xmlns:a16="http://schemas.microsoft.com/office/drawing/2014/main" id="{52C929F1-0B4D-0E94-B4C1-5C620FF204B1}"/>
                </a:ext>
              </a:extLst>
            </p:cNvPr>
            <p:cNvSpPr txBox="1"/>
            <p:nvPr/>
          </p:nvSpPr>
          <p:spPr>
            <a:xfrm>
              <a:off x="3848000" y="2733804"/>
              <a:ext cx="1409350" cy="369332"/>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Biometrics</a:t>
              </a:r>
              <a:endParaRPr lang="en-GB" dirty="0"/>
            </a:p>
          </p:txBody>
        </p:sp>
        <p:pic>
          <p:nvPicPr>
            <p:cNvPr id="24" name="Graphic 23">
              <a:extLst>
                <a:ext uri="{FF2B5EF4-FFF2-40B4-BE49-F238E27FC236}">
                  <a16:creationId xmlns:a16="http://schemas.microsoft.com/office/drawing/2014/main" id="{52FF7107-C30E-7126-21BC-3328DF4EC61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970067" y="1764506"/>
              <a:ext cx="1076325" cy="1076325"/>
            </a:xfrm>
            <a:prstGeom prst="rect">
              <a:avLst/>
            </a:prstGeom>
          </p:spPr>
        </p:pic>
      </p:grpSp>
      <p:grpSp>
        <p:nvGrpSpPr>
          <p:cNvPr id="9" name="Group 8">
            <a:extLst>
              <a:ext uri="{FF2B5EF4-FFF2-40B4-BE49-F238E27FC236}">
                <a16:creationId xmlns:a16="http://schemas.microsoft.com/office/drawing/2014/main" id="{5C5FF4C7-71BF-DC57-BF16-7F736820E0DC}"/>
              </a:ext>
            </a:extLst>
          </p:cNvPr>
          <p:cNvGrpSpPr/>
          <p:nvPr/>
        </p:nvGrpSpPr>
        <p:grpSpPr>
          <a:xfrm>
            <a:off x="2130888" y="1982418"/>
            <a:ext cx="1270051" cy="1120718"/>
            <a:chOff x="2130888" y="1982418"/>
            <a:chExt cx="1270051" cy="1120718"/>
          </a:xfrm>
        </p:grpSpPr>
        <p:grpSp>
          <p:nvGrpSpPr>
            <p:cNvPr id="26" name="Group 25">
              <a:extLst>
                <a:ext uri="{FF2B5EF4-FFF2-40B4-BE49-F238E27FC236}">
                  <a16:creationId xmlns:a16="http://schemas.microsoft.com/office/drawing/2014/main" id="{BE43EB6F-75A0-094A-2F56-67A093D72456}"/>
                </a:ext>
              </a:extLst>
            </p:cNvPr>
            <p:cNvGrpSpPr/>
            <p:nvPr/>
          </p:nvGrpSpPr>
          <p:grpSpPr>
            <a:xfrm>
              <a:off x="2130888" y="1982418"/>
              <a:ext cx="1270051" cy="1120718"/>
              <a:chOff x="2130888" y="1982418"/>
              <a:chExt cx="1270051" cy="1120718"/>
            </a:xfrm>
          </p:grpSpPr>
          <p:sp>
            <p:nvSpPr>
              <p:cNvPr id="5" name="TextBox 4">
                <a:extLst>
                  <a:ext uri="{FF2B5EF4-FFF2-40B4-BE49-F238E27FC236}">
                    <a16:creationId xmlns:a16="http://schemas.microsoft.com/office/drawing/2014/main" id="{43928944-B33B-3953-A5D7-DF830750869B}"/>
                  </a:ext>
                </a:extLst>
              </p:cNvPr>
              <p:cNvSpPr txBox="1"/>
              <p:nvPr/>
            </p:nvSpPr>
            <p:spPr>
              <a:xfrm>
                <a:off x="2130888" y="2733804"/>
                <a:ext cx="1270051" cy="369332"/>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PINs</a:t>
                </a:r>
                <a:endParaRPr lang="en-GB" dirty="0"/>
              </a:p>
            </p:txBody>
          </p:sp>
          <p:pic>
            <p:nvPicPr>
              <p:cNvPr id="12" name="Graphic 11">
                <a:extLst>
                  <a:ext uri="{FF2B5EF4-FFF2-40B4-BE49-F238E27FC236}">
                    <a16:creationId xmlns:a16="http://schemas.microsoft.com/office/drawing/2014/main" id="{AD3180E0-4F16-2C67-EFC8-45D812909746}"/>
                  </a:ext>
                </a:extLst>
              </p:cNvPr>
              <p:cNvPicPr>
                <a:picLocks noChangeAspect="1"/>
              </p:cNvPicPr>
              <p:nvPr/>
            </p:nvPicPr>
            <p:blipFill>
              <a:blip r:embed="rId11">
                <a:extLst>
                  <a:ext uri="{96DAC541-7B7A-43D3-8B79-37D633B846F1}">
                    <asvg:svgBlip xmlns:asvg="http://schemas.microsoft.com/office/drawing/2016/SVG/main" r:embed="rId12"/>
                  </a:ext>
                </a:extLst>
              </a:blip>
              <a:srcRect l="55605" t="34792" r="8933" b="17476"/>
              <a:stretch/>
            </p:blipFill>
            <p:spPr>
              <a:xfrm>
                <a:off x="2541922" y="1982418"/>
                <a:ext cx="498001" cy="670311"/>
              </a:xfrm>
              <a:prstGeom prst="rect">
                <a:avLst/>
              </a:prstGeom>
            </p:spPr>
          </p:pic>
        </p:grpSp>
        <p:sp>
          <p:nvSpPr>
            <p:cNvPr id="8" name="TextBox 7">
              <a:extLst>
                <a:ext uri="{FF2B5EF4-FFF2-40B4-BE49-F238E27FC236}">
                  <a16:creationId xmlns:a16="http://schemas.microsoft.com/office/drawing/2014/main" id="{B3F0426A-1D3F-762A-D4F9-D0866AD1D59E}"/>
                </a:ext>
              </a:extLst>
            </p:cNvPr>
            <p:cNvSpPr txBox="1"/>
            <p:nvPr/>
          </p:nvSpPr>
          <p:spPr>
            <a:xfrm>
              <a:off x="2604207" y="2241129"/>
              <a:ext cx="381680" cy="215444"/>
            </a:xfrm>
            <a:prstGeom prst="rect">
              <a:avLst/>
            </a:prstGeom>
            <a:noFill/>
          </p:spPr>
          <p:txBody>
            <a:bodyPr wrap="square" rtlCol="0">
              <a:spAutoFit/>
            </a:bodyPr>
            <a:lstStyle/>
            <a:p>
              <a:r>
                <a:rPr lang="en-GB" sz="800" dirty="0"/>
                <a:t>****</a:t>
              </a:r>
            </a:p>
          </p:txBody>
        </p:sp>
      </p:grpSp>
    </p:spTree>
    <p:extLst>
      <p:ext uri="{BB962C8B-B14F-4D97-AF65-F5344CB8AC3E}">
        <p14:creationId xmlns:p14="http://schemas.microsoft.com/office/powerpoint/2010/main" val="41164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Example of what you might see</a:t>
            </a:r>
            <a:endParaRPr lang="en-US" dirty="0"/>
          </a:p>
        </p:txBody>
      </p:sp>
      <p:pic>
        <p:nvPicPr>
          <p:cNvPr id="2" name="Picture 1" descr="Screenshot of an online banking screen showing the balance of a main account as £530.80 and savings account balance of £200. &#10;Text down either side listing the products and services that are available. ">
            <a:extLst>
              <a:ext uri="{FF2B5EF4-FFF2-40B4-BE49-F238E27FC236}">
                <a16:creationId xmlns:a16="http://schemas.microsoft.com/office/drawing/2014/main" id="{7BD6D511-6D45-433D-E9D3-B1685C9DE38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000" y="742654"/>
            <a:ext cx="7920000" cy="3745394"/>
          </a:xfrm>
          <a:prstGeom prst="rect">
            <a:avLst/>
          </a:prstGeom>
        </p:spPr>
      </p:pic>
      <p:sp>
        <p:nvSpPr>
          <p:cNvPr id="3" name="TextBox 2">
            <a:extLst>
              <a:ext uri="{FF2B5EF4-FFF2-40B4-BE49-F238E27FC236}">
                <a16:creationId xmlns:a16="http://schemas.microsoft.com/office/drawing/2014/main" id="{BBBC44A9-5B55-567B-72C0-153576D98EDA}"/>
              </a:ext>
            </a:extLst>
          </p:cNvPr>
          <p:cNvSpPr txBox="1"/>
          <p:nvPr/>
        </p:nvSpPr>
        <p:spPr>
          <a:xfrm>
            <a:off x="1011043" y="2178204"/>
            <a:ext cx="1159727" cy="200055"/>
          </a:xfrm>
          <a:prstGeom prst="rect">
            <a:avLst/>
          </a:prstGeom>
          <a:solidFill>
            <a:srgbClr val="014731"/>
          </a:solidFill>
          <a:ln>
            <a:noFill/>
          </a:ln>
        </p:spPr>
        <p:txBody>
          <a:bodyPr wrap="square" rtlCol="0">
            <a:spAutoFit/>
          </a:bodyPr>
          <a:lstStyle/>
          <a:p>
            <a:r>
              <a:rPr lang="en-GB" sz="700" b="1" dirty="0">
                <a:latin typeface="Calibri" panose="020F0502020204030204" pitchFamily="34" charset="0"/>
                <a:ea typeface="Calibri" panose="020F0502020204030204" pitchFamily="34" charset="0"/>
                <a:cs typeface="Calibri" panose="020F0502020204030204" pitchFamily="34" charset="0"/>
              </a:rPr>
              <a:t>CARD MANAGEMENT</a:t>
            </a:r>
          </a:p>
        </p:txBody>
      </p:sp>
    </p:spTree>
    <p:extLst>
      <p:ext uri="{BB962C8B-B14F-4D97-AF65-F5344CB8AC3E}">
        <p14:creationId xmlns:p14="http://schemas.microsoft.com/office/powerpoint/2010/main" val="169728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dirty="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E5424E67-C50B-4C6F-A799-3BC46C2DA021}"/>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8" r="18"/>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Online activities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323850" y="1686235"/>
            <a:ext cx="3965762" cy="1015663"/>
          </a:xfrm>
        </p:spPr>
        <p:txBody>
          <a:bodyPr anchor="t"/>
          <a:lstStyle/>
          <a:p>
            <a:r>
              <a:rPr lang="en-GB" sz="2000" dirty="0"/>
              <a:t>What do you think you can do online to help manage your money?</a:t>
            </a:r>
            <a:endParaRPr lang="en-US" sz="2000" dirty="0"/>
          </a:p>
        </p:txBody>
      </p:sp>
    </p:spTree>
    <p:extLst>
      <p:ext uri="{BB962C8B-B14F-4D97-AF65-F5344CB8AC3E}">
        <p14:creationId xmlns:p14="http://schemas.microsoft.com/office/powerpoint/2010/main" val="1470284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4D48-2431-E275-9B3A-82C6A6DE07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1A01B9-F01C-5F19-B52C-7303F4263586}"/>
              </a:ext>
            </a:extLst>
          </p:cNvPr>
          <p:cNvSpPr>
            <a:spLocks noGrp="1"/>
          </p:cNvSpPr>
          <p:nvPr>
            <p:ph type="title"/>
          </p:nvPr>
        </p:nvSpPr>
        <p:spPr>
          <a:xfrm>
            <a:off x="267386" y="262002"/>
            <a:ext cx="3433953" cy="424732"/>
          </a:xfrm>
        </p:spPr>
        <p:txBody>
          <a:bodyPr/>
          <a:lstStyle/>
          <a:p>
            <a:pPr algn="ctr"/>
            <a:r>
              <a:rPr lang="en-US" sz="2400" dirty="0"/>
              <a:t>Using your account online</a:t>
            </a:r>
          </a:p>
        </p:txBody>
      </p:sp>
      <p:grpSp>
        <p:nvGrpSpPr>
          <p:cNvPr id="25" name="Group 24">
            <a:extLst>
              <a:ext uri="{FF2B5EF4-FFF2-40B4-BE49-F238E27FC236}">
                <a16:creationId xmlns:a16="http://schemas.microsoft.com/office/drawing/2014/main" id="{E6BDEEDC-3348-B6BE-BC1C-E73A59BD0525}"/>
              </a:ext>
            </a:extLst>
          </p:cNvPr>
          <p:cNvGrpSpPr/>
          <p:nvPr/>
        </p:nvGrpSpPr>
        <p:grpSpPr>
          <a:xfrm>
            <a:off x="176900" y="1764506"/>
            <a:ext cx="1551963" cy="1338630"/>
            <a:chOff x="176900" y="1764506"/>
            <a:chExt cx="1551963" cy="1338630"/>
          </a:xfrm>
        </p:grpSpPr>
        <p:sp>
          <p:nvSpPr>
            <p:cNvPr id="3" name="TextBox 2">
              <a:extLst>
                <a:ext uri="{FF2B5EF4-FFF2-40B4-BE49-F238E27FC236}">
                  <a16:creationId xmlns:a16="http://schemas.microsoft.com/office/drawing/2014/main" id="{2BC3AEE2-87B7-D4AA-DDAD-73480FDEF82D}"/>
                </a:ext>
              </a:extLst>
            </p:cNvPr>
            <p:cNvSpPr txBox="1"/>
            <p:nvPr/>
          </p:nvSpPr>
          <p:spPr>
            <a:xfrm>
              <a:off x="176900" y="2733804"/>
              <a:ext cx="1551963" cy="369332"/>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Payees</a:t>
              </a:r>
              <a:endParaRPr lang="en-GB" dirty="0"/>
            </a:p>
          </p:txBody>
        </p:sp>
        <p:pic>
          <p:nvPicPr>
            <p:cNvPr id="13" name="Graphic 12">
              <a:extLst>
                <a:ext uri="{FF2B5EF4-FFF2-40B4-BE49-F238E27FC236}">
                  <a16:creationId xmlns:a16="http://schemas.microsoft.com/office/drawing/2014/main" id="{3F9964A9-6DF3-6643-2583-867C6323F80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4586" y="1764506"/>
              <a:ext cx="1076325" cy="1076325"/>
            </a:xfrm>
            <a:prstGeom prst="rect">
              <a:avLst/>
            </a:prstGeom>
          </p:spPr>
        </p:pic>
      </p:grpSp>
      <p:grpSp>
        <p:nvGrpSpPr>
          <p:cNvPr id="26" name="Group 25">
            <a:extLst>
              <a:ext uri="{FF2B5EF4-FFF2-40B4-BE49-F238E27FC236}">
                <a16:creationId xmlns:a16="http://schemas.microsoft.com/office/drawing/2014/main" id="{BE43EB6F-75A0-094A-2F56-67A093D72456}"/>
              </a:ext>
            </a:extLst>
          </p:cNvPr>
          <p:cNvGrpSpPr/>
          <p:nvPr/>
        </p:nvGrpSpPr>
        <p:grpSpPr>
          <a:xfrm>
            <a:off x="2130888" y="1764506"/>
            <a:ext cx="1270051" cy="1615629"/>
            <a:chOff x="2130888" y="1764506"/>
            <a:chExt cx="1270051" cy="1615629"/>
          </a:xfrm>
        </p:grpSpPr>
        <p:sp>
          <p:nvSpPr>
            <p:cNvPr id="5" name="TextBox 4">
              <a:extLst>
                <a:ext uri="{FF2B5EF4-FFF2-40B4-BE49-F238E27FC236}">
                  <a16:creationId xmlns:a16="http://schemas.microsoft.com/office/drawing/2014/main" id="{43928944-B33B-3953-A5D7-DF830750869B}"/>
                </a:ext>
              </a:extLst>
            </p:cNvPr>
            <p:cNvSpPr txBox="1"/>
            <p:nvPr/>
          </p:nvSpPr>
          <p:spPr>
            <a:xfrm>
              <a:off x="2130888" y="2733804"/>
              <a:ext cx="1270051"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Transfer money</a:t>
              </a:r>
              <a:endParaRPr lang="en-GB" dirty="0"/>
            </a:p>
          </p:txBody>
        </p:sp>
        <p:pic>
          <p:nvPicPr>
            <p:cNvPr id="12" name="Graphic 11">
              <a:extLst>
                <a:ext uri="{FF2B5EF4-FFF2-40B4-BE49-F238E27FC236}">
                  <a16:creationId xmlns:a16="http://schemas.microsoft.com/office/drawing/2014/main" id="{AD3180E0-4F16-2C67-EFC8-45D81290974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67326" y="1764506"/>
              <a:ext cx="1076325" cy="1076325"/>
            </a:xfrm>
            <a:prstGeom prst="rect">
              <a:avLst/>
            </a:prstGeom>
          </p:spPr>
        </p:pic>
      </p:grpSp>
      <p:grpSp>
        <p:nvGrpSpPr>
          <p:cNvPr id="28" name="Group 27">
            <a:extLst>
              <a:ext uri="{FF2B5EF4-FFF2-40B4-BE49-F238E27FC236}">
                <a16:creationId xmlns:a16="http://schemas.microsoft.com/office/drawing/2014/main" id="{10AC7D4E-265A-4855-0327-56F712C376E0}"/>
              </a:ext>
            </a:extLst>
          </p:cNvPr>
          <p:cNvGrpSpPr/>
          <p:nvPr/>
        </p:nvGrpSpPr>
        <p:grpSpPr>
          <a:xfrm>
            <a:off x="5576707" y="1764506"/>
            <a:ext cx="1551963" cy="1615629"/>
            <a:chOff x="5576707" y="1764506"/>
            <a:chExt cx="1551963" cy="1615629"/>
          </a:xfrm>
        </p:grpSpPr>
        <p:sp>
          <p:nvSpPr>
            <p:cNvPr id="7" name="TextBox 6">
              <a:extLst>
                <a:ext uri="{FF2B5EF4-FFF2-40B4-BE49-F238E27FC236}">
                  <a16:creationId xmlns:a16="http://schemas.microsoft.com/office/drawing/2014/main" id="{BCF683A3-DF6E-70DC-FA7C-0934B461EC3E}"/>
                </a:ext>
              </a:extLst>
            </p:cNvPr>
            <p:cNvSpPr txBox="1"/>
            <p:nvPr/>
          </p:nvSpPr>
          <p:spPr>
            <a:xfrm>
              <a:off x="5576707" y="2733804"/>
              <a:ext cx="1551963" cy="646331"/>
            </a:xfrm>
            <a:prstGeom prst="rect">
              <a:avLst/>
            </a:prstGeom>
            <a:noFill/>
          </p:spPr>
          <p:txBody>
            <a:bodyPr wrap="square" rtlCol="0">
              <a:spAutoFit/>
            </a:bodyPr>
            <a:lstStyle/>
            <a:p>
              <a:pPr algn="ctr" defTabSz="450850">
                <a:spcBef>
                  <a:spcPts val="1200"/>
                </a:spcBef>
              </a:pPr>
              <a:r>
                <a:rPr lang="en-GB" kern="0" dirty="0">
                  <a:latin typeface="Source Sans Pro" panose="020B0503030403020204" pitchFamily="34" charset="0"/>
                  <a:ea typeface="Source Sans Pro" panose="020B0503030403020204" pitchFamily="34" charset="0"/>
                </a:rPr>
                <a:t>Check future </a:t>
              </a:r>
              <a:r>
                <a:rPr lang="en-GB" kern="0" dirty="0" err="1">
                  <a:latin typeface="Source Sans Pro" panose="020B0503030403020204" pitchFamily="34" charset="0"/>
                  <a:ea typeface="Source Sans Pro" panose="020B0503030403020204" pitchFamily="34" charset="0"/>
                </a:rPr>
                <a:t>payents</a:t>
              </a:r>
              <a:endParaRPr lang="en-GB" kern="0" dirty="0">
                <a:latin typeface="Source Sans Pro" panose="020B0503030403020204" pitchFamily="34" charset="0"/>
                <a:ea typeface="Source Sans Pro" panose="020B0503030403020204" pitchFamily="34" charset="0"/>
              </a:endParaRPr>
            </a:p>
          </p:txBody>
        </p:sp>
        <p:pic>
          <p:nvPicPr>
            <p:cNvPr id="18" name="Graphic 17">
              <a:extLst>
                <a:ext uri="{FF2B5EF4-FFF2-40B4-BE49-F238E27FC236}">
                  <a16:creationId xmlns:a16="http://schemas.microsoft.com/office/drawing/2014/main" id="{E2E7C03D-F5E8-42E6-08B2-991242F6F57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772807" y="1764506"/>
              <a:ext cx="1076325" cy="1076325"/>
            </a:xfrm>
            <a:prstGeom prst="rect">
              <a:avLst/>
            </a:prstGeom>
          </p:spPr>
        </p:pic>
      </p:grpSp>
      <p:grpSp>
        <p:nvGrpSpPr>
          <p:cNvPr id="29" name="Group 28">
            <a:extLst>
              <a:ext uri="{FF2B5EF4-FFF2-40B4-BE49-F238E27FC236}">
                <a16:creationId xmlns:a16="http://schemas.microsoft.com/office/drawing/2014/main" id="{8AE8E920-1759-79AE-5FF6-5FAEFD8DB930}"/>
              </a:ext>
            </a:extLst>
          </p:cNvPr>
          <p:cNvGrpSpPr/>
          <p:nvPr/>
        </p:nvGrpSpPr>
        <p:grpSpPr>
          <a:xfrm>
            <a:off x="7474922" y="1764506"/>
            <a:ext cx="1288078" cy="1615629"/>
            <a:chOff x="7474922" y="1764506"/>
            <a:chExt cx="1288078" cy="1615629"/>
          </a:xfrm>
        </p:grpSpPr>
        <p:sp>
          <p:nvSpPr>
            <p:cNvPr id="2" name="Content Placeholder 7">
              <a:extLst>
                <a:ext uri="{FF2B5EF4-FFF2-40B4-BE49-F238E27FC236}">
                  <a16:creationId xmlns:a16="http://schemas.microsoft.com/office/drawing/2014/main" id="{B9F2BEEB-DC6D-1BFA-E711-9F293CC2A783}"/>
                </a:ext>
              </a:extLst>
            </p:cNvPr>
            <p:cNvSpPr txBox="1">
              <a:spLocks/>
            </p:cNvSpPr>
            <p:nvPr/>
          </p:nvSpPr>
          <p:spPr bwMode="auto">
            <a:xfrm>
              <a:off x="7474922" y="2733804"/>
              <a:ext cx="1288078" cy="64633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algn="ctr" defTabSz="450850">
                <a:spcBef>
                  <a:spcPts val="1200"/>
                </a:spcBef>
              </a:pPr>
              <a:r>
                <a:rPr lang="en-GB" kern="0" dirty="0">
                  <a:latin typeface="Source Sans Pro" panose="020B0503030403020204" pitchFamily="34" charset="0"/>
                  <a:ea typeface="Source Sans Pro" panose="020B0503030403020204" pitchFamily="34" charset="0"/>
                </a:rPr>
                <a:t>Pay in a cheque</a:t>
              </a:r>
            </a:p>
          </p:txBody>
        </p:sp>
        <p:pic>
          <p:nvPicPr>
            <p:cNvPr id="20" name="Graphic 19">
              <a:extLst>
                <a:ext uri="{FF2B5EF4-FFF2-40B4-BE49-F238E27FC236}">
                  <a16:creationId xmlns:a16="http://schemas.microsoft.com/office/drawing/2014/main" id="{C63B625C-EF40-427E-D9DD-8520AE0D886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75548" y="1764506"/>
              <a:ext cx="1076325" cy="1076325"/>
            </a:xfrm>
            <a:prstGeom prst="rect">
              <a:avLst/>
            </a:prstGeom>
          </p:spPr>
        </p:pic>
      </p:grpSp>
      <p:grpSp>
        <p:nvGrpSpPr>
          <p:cNvPr id="27" name="Group 26">
            <a:extLst>
              <a:ext uri="{FF2B5EF4-FFF2-40B4-BE49-F238E27FC236}">
                <a16:creationId xmlns:a16="http://schemas.microsoft.com/office/drawing/2014/main" id="{A995B7FC-CAD0-DF6C-C0D8-DEBE0829154B}"/>
              </a:ext>
            </a:extLst>
          </p:cNvPr>
          <p:cNvGrpSpPr/>
          <p:nvPr/>
        </p:nvGrpSpPr>
        <p:grpSpPr>
          <a:xfrm>
            <a:off x="3848000" y="1764506"/>
            <a:ext cx="1409350" cy="1615629"/>
            <a:chOff x="3848000" y="1764506"/>
            <a:chExt cx="1409350" cy="1615629"/>
          </a:xfrm>
        </p:grpSpPr>
        <p:sp>
          <p:nvSpPr>
            <p:cNvPr id="6" name="TextBox 5">
              <a:extLst>
                <a:ext uri="{FF2B5EF4-FFF2-40B4-BE49-F238E27FC236}">
                  <a16:creationId xmlns:a16="http://schemas.microsoft.com/office/drawing/2014/main" id="{52C929F1-0B4D-0E94-B4C1-5C620FF204B1}"/>
                </a:ext>
              </a:extLst>
            </p:cNvPr>
            <p:cNvSpPr txBox="1"/>
            <p:nvPr/>
          </p:nvSpPr>
          <p:spPr>
            <a:xfrm>
              <a:off x="3848000" y="2733804"/>
              <a:ext cx="1409350"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Regular payments</a:t>
              </a:r>
              <a:endParaRPr lang="en-GB" dirty="0"/>
            </a:p>
          </p:txBody>
        </p:sp>
        <p:pic>
          <p:nvPicPr>
            <p:cNvPr id="24" name="Graphic 23">
              <a:extLst>
                <a:ext uri="{FF2B5EF4-FFF2-40B4-BE49-F238E27FC236}">
                  <a16:creationId xmlns:a16="http://schemas.microsoft.com/office/drawing/2014/main" id="{52FF7107-C30E-7126-21BC-3328DF4EC6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0067" y="1764506"/>
              <a:ext cx="1076325" cy="1076325"/>
            </a:xfrm>
            <a:prstGeom prst="rect">
              <a:avLst/>
            </a:prstGeom>
          </p:spPr>
        </p:pic>
      </p:grpSp>
    </p:spTree>
    <p:extLst>
      <p:ext uri="{BB962C8B-B14F-4D97-AF65-F5344CB8AC3E}">
        <p14:creationId xmlns:p14="http://schemas.microsoft.com/office/powerpoint/2010/main" val="21929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Pending payments</a:t>
            </a:r>
            <a:endParaRPr lang="en-US" dirty="0"/>
          </a:p>
        </p:txBody>
      </p:sp>
      <p:pic>
        <p:nvPicPr>
          <p:cNvPr id="10" name="Content Placeholder 9" descr="A screenshot of pending payment transactions on online banking. &#10;&#10;£500 account balance &#10;Supermarket minus £50&#10;Petrol minus £50 &#10;Total pending payments minus £100&#10;£400 available balance after pending ">
            <a:extLst>
              <a:ext uri="{FF2B5EF4-FFF2-40B4-BE49-F238E27FC236}">
                <a16:creationId xmlns:a16="http://schemas.microsoft.com/office/drawing/2014/main" id="{1D42902F-E915-3580-DF3F-DDAFC2BF3D18}"/>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rcRect/>
          <a:stretch/>
        </p:blipFill>
        <p:spPr>
          <a:xfrm>
            <a:off x="2887271" y="696084"/>
            <a:ext cx="3369459" cy="3954285"/>
          </a:xfrm>
        </p:spPr>
      </p:pic>
    </p:spTree>
    <p:extLst>
      <p:ext uri="{BB962C8B-B14F-4D97-AF65-F5344CB8AC3E}">
        <p14:creationId xmlns:p14="http://schemas.microsoft.com/office/powerpoint/2010/main" val="2474006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629282" cy="757130"/>
          </a:xfrm>
        </p:spPr>
        <p:txBody>
          <a:bodyPr/>
          <a:lstStyle/>
          <a:p>
            <a:r>
              <a:rPr lang="en-GB" dirty="0"/>
              <a:t>Direct debits – how do they work?</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97405" y="1219013"/>
            <a:ext cx="5261294" cy="2031325"/>
          </a:xfrm>
        </p:spPr>
        <p:txBody>
          <a:bodyPr anchor="t"/>
          <a:lstStyle/>
          <a:p>
            <a:pPr marL="285750" indent="-285750">
              <a:buFont typeface="Arial" panose="020B0604020202020204" pitchFamily="34" charset="0"/>
              <a:buChar char="•"/>
            </a:pPr>
            <a:r>
              <a:rPr lang="en-GB" sz="1800" dirty="0"/>
              <a:t>Set up by the company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Make sure you have enough money in your account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You can cancel using online banking</a:t>
            </a:r>
          </a:p>
          <a:p>
            <a:endParaRPr lang="en-US" sz="1800" dirty="0"/>
          </a:p>
        </p:txBody>
      </p:sp>
      <p:pic>
        <p:nvPicPr>
          <p:cNvPr id="1028" name="Picture 4" descr="The Direct Debit Instruction | Instruction Form | ClearDebit">
            <a:extLst>
              <a:ext uri="{FF2B5EF4-FFF2-40B4-BE49-F238E27FC236}">
                <a16:creationId xmlns:a16="http://schemas.microsoft.com/office/drawing/2014/main" id="{800E9281-5C47-486C-A0E4-0D827FDB4D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3169" y="54151"/>
            <a:ext cx="3249026" cy="45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47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E5424E67-C50B-4C6F-A799-3BC46C2DA021}"/>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34" r="17334"/>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Standing orders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66812"/>
            <a:ext cx="4140000" cy="1588127"/>
          </a:xfrm>
        </p:spPr>
        <p:txBody>
          <a:bodyPr anchor="t"/>
          <a:lstStyle/>
          <a:p>
            <a:pPr marL="285750" indent="-285750">
              <a:buFont typeface="Arial" panose="020B0604020202020204" pitchFamily="34" charset="0"/>
              <a:buChar char="•"/>
            </a:pPr>
            <a:r>
              <a:rPr lang="en-GB" sz="1800" dirty="0"/>
              <a:t>Mary wants to send a regular monthly payment to a family member</a:t>
            </a:r>
          </a:p>
          <a:p>
            <a:endParaRPr lang="en-GB" sz="1800" dirty="0"/>
          </a:p>
          <a:p>
            <a:pPr marL="285750" indent="-285750">
              <a:buFont typeface="Arial" panose="020B0604020202020204" pitchFamily="34" charset="0"/>
              <a:buChar char="•"/>
            </a:pPr>
            <a:r>
              <a:rPr lang="en-GB" sz="1800" dirty="0"/>
              <a:t>Who is responsible for setting up the standing order?</a:t>
            </a:r>
            <a:endParaRPr lang="en-US" sz="1800" dirty="0"/>
          </a:p>
        </p:txBody>
      </p:sp>
    </p:spTree>
    <p:extLst>
      <p:ext uri="{BB962C8B-B14F-4D97-AF65-F5344CB8AC3E}">
        <p14:creationId xmlns:p14="http://schemas.microsoft.com/office/powerpoint/2010/main" val="3229204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757130"/>
          </a:xfrm>
        </p:spPr>
        <p:txBody>
          <a:bodyPr/>
          <a:lstStyle/>
          <a:p>
            <a:r>
              <a:rPr lang="en-GB" dirty="0"/>
              <a:t>Standing orders – how do they work?</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1039022"/>
            <a:ext cx="4140000" cy="3471720"/>
          </a:xfrm>
        </p:spPr>
        <p:txBody>
          <a:bodyPr anchor="t"/>
          <a:lstStyle/>
          <a:p>
            <a:pPr marL="285750" indent="-285750">
              <a:buFont typeface="Arial" panose="020B0604020202020204" pitchFamily="34" charset="0"/>
              <a:buChar char="•"/>
            </a:pPr>
            <a:r>
              <a:rPr lang="en-GB" sz="1800" dirty="0"/>
              <a:t>Set up by you</a:t>
            </a:r>
          </a:p>
          <a:p>
            <a:endParaRPr lang="en-GB" sz="1200" dirty="0"/>
          </a:p>
          <a:p>
            <a:pPr marL="285750" indent="-285750">
              <a:buFont typeface="Arial" panose="020B0604020202020204" pitchFamily="34" charset="0"/>
              <a:buChar char="•"/>
            </a:pPr>
            <a:r>
              <a:rPr lang="en-GB" sz="1800" dirty="0"/>
              <a:t>Make sure you have entered the correct details</a:t>
            </a:r>
          </a:p>
          <a:p>
            <a:endParaRPr lang="en-GB" sz="1200" dirty="0"/>
          </a:p>
          <a:p>
            <a:pPr marL="285750" indent="-285750">
              <a:buFont typeface="Arial" panose="020B0604020202020204" pitchFamily="34" charset="0"/>
              <a:buChar char="•"/>
            </a:pPr>
            <a:r>
              <a:rPr lang="en-GB" sz="1800" dirty="0"/>
              <a:t>Set the frequency and amount of the payments</a:t>
            </a:r>
          </a:p>
          <a:p>
            <a:endParaRPr lang="en-GB" sz="1200" dirty="0"/>
          </a:p>
          <a:p>
            <a:pPr marL="285750" indent="-285750">
              <a:buFont typeface="Arial" panose="020B0604020202020204" pitchFamily="34" charset="0"/>
              <a:buChar char="•"/>
            </a:pPr>
            <a:r>
              <a:rPr lang="en-GB" sz="1800" dirty="0"/>
              <a:t>Enter the reference details</a:t>
            </a:r>
          </a:p>
          <a:p>
            <a:endParaRPr lang="en-GB" sz="1200" dirty="0"/>
          </a:p>
          <a:p>
            <a:pPr marL="285750" indent="-285750">
              <a:buFont typeface="Arial" panose="020B0604020202020204" pitchFamily="34" charset="0"/>
              <a:buChar char="•"/>
            </a:pPr>
            <a:r>
              <a:rPr lang="en-GB" sz="1800" dirty="0"/>
              <a:t>Review, change and cancel online</a:t>
            </a:r>
          </a:p>
          <a:p>
            <a:endParaRPr lang="en-US" sz="1800" dirty="0"/>
          </a:p>
        </p:txBody>
      </p:sp>
      <p:pic>
        <p:nvPicPr>
          <p:cNvPr id="1026" name="Picture 2">
            <a:extLst>
              <a:ext uri="{FF2B5EF4-FFF2-40B4-BE49-F238E27FC236}">
                <a16:creationId xmlns:a16="http://schemas.microsoft.com/office/drawing/2014/main" id="{FAF8EFD8-63E8-A37D-4CE1-0B17FEC2D835}"/>
              </a:ext>
            </a:extLst>
          </p:cNvPr>
          <p:cNvPicPr>
            <a:picLocks noGrp="1" noChangeAspect="1" noChangeArrowheads="1"/>
          </p:cNvPicPr>
          <p:nvPr>
            <p:ph type="pic" sz="quarter" idx="10"/>
          </p:nvPr>
        </p:nvPicPr>
        <p:blipFill>
          <a:blip r:embed="rId3"/>
          <a:srcRect l="17332" r="1733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47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dirty="0"/>
              <a:t>One-time payments</a:t>
            </a:r>
            <a:endParaRPr lang="en-US" dirty="0"/>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2529923"/>
          </a:xfrm>
        </p:spPr>
        <p:txBody>
          <a:bodyPr anchor="t"/>
          <a:lstStyle/>
          <a:p>
            <a:pPr marL="285750" indent="-285750">
              <a:buFont typeface="Arial" panose="020B0604020202020204" pitchFamily="34" charset="0"/>
              <a:buChar char="•"/>
            </a:pPr>
            <a:r>
              <a:rPr lang="en-GB" sz="1800" dirty="0"/>
              <a:t>Mary's washing machine broke down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 repair man came and fixed it and asked Mary to send the payment through to his bank account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He gives Mary an invoice with the payment details</a:t>
            </a:r>
            <a:endParaRPr lang="en-US" sz="1800" dirty="0"/>
          </a:p>
        </p:txBody>
      </p:sp>
      <p:pic>
        <p:nvPicPr>
          <p:cNvPr id="6" name="Picture Placeholder 5" descr="Invoice showing a bill of £336 for the labour cost of repairing a washing machine.">
            <a:extLst>
              <a:ext uri="{FF2B5EF4-FFF2-40B4-BE49-F238E27FC236}">
                <a16:creationId xmlns:a16="http://schemas.microsoft.com/office/drawing/2014/main" id="{577BF1F3-3122-2711-0AC0-2A5817D008A7}"/>
              </a:ext>
            </a:extLst>
          </p:cNvPr>
          <p:cNvPicPr>
            <a:picLocks noGrp="1" noChangeAspect="1"/>
          </p:cNvPicPr>
          <p:nvPr>
            <p:ph type="pic" sz="quarter" idx="10"/>
          </p:nvPr>
        </p:nvPicPr>
        <p:blipFill rotWithShape="1">
          <a:blip r:embed="rId3"/>
          <a:srcRect l="-14740" t="-5012" r="-10805" b="12237"/>
          <a:stretch/>
        </p:blipFill>
        <p:spPr>
          <a:xfrm>
            <a:off x="4572000" y="0"/>
            <a:ext cx="4572000" cy="4665133"/>
          </a:xfrm>
        </p:spPr>
      </p:pic>
    </p:spTree>
    <p:extLst>
      <p:ext uri="{BB962C8B-B14F-4D97-AF65-F5344CB8AC3E}">
        <p14:creationId xmlns:p14="http://schemas.microsoft.com/office/powerpoint/2010/main" val="957525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Paying in a cheque</a:t>
            </a:r>
            <a:endParaRPr lang="en-US" dirty="0"/>
          </a:p>
        </p:txBody>
      </p:sp>
      <p:sp>
        <p:nvSpPr>
          <p:cNvPr id="6" name="Content Placeholder 1">
            <a:extLst>
              <a:ext uri="{FF2B5EF4-FFF2-40B4-BE49-F238E27FC236}">
                <a16:creationId xmlns:a16="http://schemas.microsoft.com/office/drawing/2014/main" id="{C57F701B-6E8E-8463-DC7A-8767268D27CA}"/>
              </a:ext>
              <a:ext uri="{C183D7F6-B498-43B3-948B-1728B52AA6E4}">
                <adec:decorative xmlns:adec="http://schemas.microsoft.com/office/drawing/2017/decorative" val="1"/>
              </a:ext>
            </a:extLst>
          </p:cNvPr>
          <p:cNvSpPr>
            <a:spLocks noGrp="1"/>
          </p:cNvSpPr>
          <p:nvPr>
            <p:ph sz="half" idx="2"/>
          </p:nvPr>
        </p:nvSpPr>
        <p:spPr>
          <a:xfrm>
            <a:off x="9954" y="1057814"/>
            <a:ext cx="4804094" cy="2764668"/>
          </a:xfrm>
        </p:spPr>
        <p:txBody>
          <a:bodyPr/>
          <a:lstStyle/>
          <a:p>
            <a:pPr marL="342900" indent="-342900">
              <a:lnSpc>
                <a:spcPct val="150000"/>
              </a:lnSpc>
              <a:buFont typeface="+mj-lt"/>
              <a:buAutoNum type="arabicPeriod"/>
            </a:pPr>
            <a:r>
              <a:rPr lang="en-US" sz="1800" dirty="0">
                <a:latin typeface="Lloyds Bank Jack"/>
                <a:cs typeface="Times New Roman"/>
              </a:rPr>
              <a:t>Select ‘cheque deposit’</a:t>
            </a:r>
          </a:p>
          <a:p>
            <a:pPr marL="342900" indent="-342900">
              <a:lnSpc>
                <a:spcPct val="150000"/>
              </a:lnSpc>
              <a:buFont typeface="+mj-lt"/>
              <a:buAutoNum type="arabicPeriod"/>
            </a:pPr>
            <a:r>
              <a:rPr lang="en-US" sz="1800" dirty="0">
                <a:latin typeface="Lloyds Bank Jack"/>
                <a:cs typeface="Times New Roman"/>
              </a:rPr>
              <a:t>Enter the amount</a:t>
            </a:r>
          </a:p>
          <a:p>
            <a:pPr marL="342900" indent="-342900">
              <a:lnSpc>
                <a:spcPct val="150000"/>
              </a:lnSpc>
              <a:buFont typeface="+mj-lt"/>
              <a:buAutoNum type="arabicPeriod"/>
            </a:pPr>
            <a:r>
              <a:rPr lang="en-US" sz="1800" dirty="0">
                <a:latin typeface="Lloyds Bank Jack"/>
                <a:cs typeface="Times New Roman"/>
              </a:rPr>
              <a:t>Let the app use your camera</a:t>
            </a:r>
          </a:p>
          <a:p>
            <a:pPr marL="342900" indent="-342900">
              <a:lnSpc>
                <a:spcPct val="150000"/>
              </a:lnSpc>
              <a:buFont typeface="+mj-lt"/>
              <a:buAutoNum type="arabicPeriod"/>
            </a:pPr>
            <a:r>
              <a:rPr lang="en-US" sz="1800" dirty="0">
                <a:latin typeface="Lloyds Bank Jack"/>
                <a:cs typeface="Times New Roman"/>
              </a:rPr>
              <a:t>Take photos of the cheque (front and back)</a:t>
            </a:r>
          </a:p>
          <a:p>
            <a:pPr marL="342900" indent="-342900">
              <a:lnSpc>
                <a:spcPct val="150000"/>
              </a:lnSpc>
              <a:buFont typeface="+mj-lt"/>
              <a:buAutoNum type="arabicPeriod"/>
            </a:pPr>
            <a:r>
              <a:rPr lang="en-US" sz="1800" dirty="0">
                <a:latin typeface="Lloyds Bank Jack"/>
                <a:cs typeface="Times New Roman"/>
              </a:rPr>
              <a:t>Review and confirm</a:t>
            </a:r>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204183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a:extLst>
              <a:ext uri="{FF2B5EF4-FFF2-40B4-BE49-F238E27FC236}">
                <a16:creationId xmlns:a16="http://schemas.microsoft.com/office/drawing/2014/main" id="{E5424E67-C50B-4C6F-A799-3BC46C2DA021}"/>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36" r="17336"/>
          <a:stretch/>
        </p:blipFill>
        <p:spPr>
          <a:xfrm flipH="1">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The lost card</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39904"/>
            <a:ext cx="4140000" cy="2585323"/>
          </a:xfrm>
        </p:spPr>
        <p:txBody>
          <a:bodyPr anchor="t"/>
          <a:lstStyle/>
          <a:p>
            <a:pPr marL="285750" indent="-285750">
              <a:buFont typeface="Arial" panose="020B0604020202020204" pitchFamily="34" charset="0"/>
              <a:buChar char="•"/>
            </a:pPr>
            <a:r>
              <a:rPr lang="en-GB" sz="1800" dirty="0"/>
              <a:t>Mary lost her card yesterday morning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She used her app to freeze the card whilst she looked for it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She found the card later that day and used her app to unfreeze the card</a:t>
            </a:r>
          </a:p>
          <a:p>
            <a:endParaRPr lang="en-GB" sz="1800" dirty="0"/>
          </a:p>
        </p:txBody>
      </p:sp>
    </p:spTree>
    <p:extLst>
      <p:ext uri="{BB962C8B-B14F-4D97-AF65-F5344CB8AC3E}">
        <p14:creationId xmlns:p14="http://schemas.microsoft.com/office/powerpoint/2010/main" val="3328634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26693" y="2248585"/>
            <a:ext cx="2090637" cy="590931"/>
          </a:xfrm>
        </p:spPr>
        <p:txBody>
          <a:bodyPr/>
          <a:lstStyle/>
          <a:p>
            <a:pPr algn="ctr"/>
            <a:r>
              <a:rPr lang="en-US" sz="3600" dirty="0"/>
              <a:t>Quiz time!</a:t>
            </a:r>
          </a:p>
        </p:txBody>
      </p:sp>
    </p:spTree>
    <p:extLst>
      <p:ext uri="{BB962C8B-B14F-4D97-AF65-F5344CB8AC3E}">
        <p14:creationId xmlns:p14="http://schemas.microsoft.com/office/powerpoint/2010/main" val="168537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Introductions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84504"/>
            <a:ext cx="4140000" cy="2363724"/>
          </a:xfrm>
        </p:spPr>
        <p:txBody>
          <a:bodyPr anchor="t"/>
          <a:lstStyle/>
          <a:p>
            <a:r>
              <a:rPr lang="en-GB" sz="1800" dirty="0"/>
              <a:t>Your  trainer today is:</a:t>
            </a:r>
          </a:p>
          <a:p>
            <a:endParaRPr lang="en-GB" sz="1800" dirty="0"/>
          </a:p>
          <a:p>
            <a:endParaRPr lang="en-GB" sz="1800" dirty="0"/>
          </a:p>
          <a:p>
            <a:r>
              <a:rPr lang="en-GB" sz="1800" dirty="0"/>
              <a:t>Please introduce yourself</a:t>
            </a:r>
          </a:p>
          <a:p>
            <a:endParaRPr lang="en-GB" sz="1800" dirty="0"/>
          </a:p>
          <a:p>
            <a:endParaRPr lang="en-GB" sz="1800" dirty="0"/>
          </a:p>
          <a:p>
            <a:r>
              <a:rPr lang="en-GB" sz="1800" dirty="0"/>
              <a:t>What do you do online?</a:t>
            </a:r>
            <a:endParaRPr lang="en-US" sz="1800" dirty="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2" b="12"/>
          <a:stretch/>
        </p:blipFill>
        <p:spPr>
          <a:xfrm>
            <a:off x="4572000" y="0"/>
            <a:ext cx="4572000" cy="4665133"/>
          </a:xfrm>
        </p:spPr>
      </p:pic>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1309" y="285359"/>
            <a:ext cx="8421691" cy="1342450"/>
          </a:xfrm>
        </p:spPr>
        <p:txBody>
          <a:bodyPr>
            <a:noAutofit/>
          </a:bodyPr>
          <a:lstStyle/>
          <a:p>
            <a:pPr>
              <a:lnSpc>
                <a:spcPct val="100000"/>
              </a:lnSpc>
              <a:spcAft>
                <a:spcPts val="1200"/>
              </a:spcAft>
            </a:pPr>
            <a:r>
              <a:rPr lang="en-US" sz="2400" dirty="0">
                <a:effectLst/>
                <a:ea typeface="Arial" panose="020B0604020202020204" pitchFamily="34" charset="0"/>
                <a:cs typeface="Times New Roman" panose="02020603050405020304" pitchFamily="18" charset="0"/>
              </a:rPr>
              <a:t>Your bank texts you. They want you to log in using a link in the text</a:t>
            </a:r>
            <a:br>
              <a:rPr lang="en-US" sz="2400" dirty="0">
                <a:effectLst/>
                <a:ea typeface="Arial" panose="020B0604020202020204" pitchFamily="34" charset="0"/>
                <a:cs typeface="Times New Roman" panose="02020603050405020304" pitchFamily="18" charset="0"/>
              </a:rPr>
            </a:br>
            <a:br>
              <a:rPr lang="en-US" sz="2400" dirty="0">
                <a:effectLst/>
                <a:ea typeface="Arial" panose="020B0604020202020204" pitchFamily="34" charset="0"/>
                <a:cs typeface="Times New Roman" panose="02020603050405020304" pitchFamily="18" charset="0"/>
              </a:rPr>
            </a:br>
            <a:r>
              <a:rPr lang="en-US" sz="2400" dirty="0">
                <a:effectLst/>
                <a:ea typeface="Arial" panose="020B0604020202020204" pitchFamily="34" charset="0"/>
                <a:cs typeface="Times New Roman" panose="02020603050405020304" pitchFamily="18" charset="0"/>
              </a:rPr>
              <a:t>What do you do?</a:t>
            </a:r>
            <a:endParaRPr lang="en-GB" sz="24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375851"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Delete the text and report it</a:t>
            </a:r>
            <a:endParaRPr lang="en-US" sz="24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498473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Click the link and give your details</a:t>
            </a:r>
            <a:endParaRPr lang="en-US" sz="24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438998"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5064467" y="2327256"/>
            <a:ext cx="396000" cy="369332"/>
          </a:xfrm>
          <a:prstGeom prst="rect">
            <a:avLst/>
          </a:prstGeom>
          <a:solidFill>
            <a:srgbClr val="659E01"/>
          </a:solidFill>
        </p:spPr>
        <p:txBody>
          <a:bodyPr wrap="square" rtlCol="0">
            <a:spAutoFit/>
          </a:bodyPr>
          <a:lstStyle/>
          <a:p>
            <a:r>
              <a:rPr lang="en-GB" dirty="0"/>
              <a:t>B</a:t>
            </a:r>
          </a:p>
        </p:txBody>
      </p:sp>
    </p:spTree>
    <p:extLst>
      <p:ext uri="{BB962C8B-B14F-4D97-AF65-F5344CB8AC3E}">
        <p14:creationId xmlns:p14="http://schemas.microsoft.com/office/powerpoint/2010/main" val="3768420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696393C-14F8-BDF8-9EA2-34E5E13587DE}"/>
              </a:ext>
            </a:extLst>
          </p:cNvPr>
          <p:cNvSpPr txBox="1">
            <a:spLocks/>
          </p:cNvSpPr>
          <p:nvPr/>
        </p:nvSpPr>
        <p:spPr bwMode="auto">
          <a:xfrm>
            <a:off x="1375851"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Delete the text and report it</a:t>
            </a:r>
            <a:endParaRPr lang="en-US" sz="2400" kern="0" dirty="0">
              <a:solidFill>
                <a:schemeClr val="accent1"/>
              </a:solidFill>
            </a:endParaRPr>
          </a:p>
        </p:txBody>
      </p:sp>
      <p:sp>
        <p:nvSpPr>
          <p:cNvPr id="9" name="Title 3">
            <a:extLst>
              <a:ext uri="{FF2B5EF4-FFF2-40B4-BE49-F238E27FC236}">
                <a16:creationId xmlns:a16="http://schemas.microsoft.com/office/drawing/2014/main" id="{E26E62DC-BBEE-E70B-8237-5BE078AC51E1}"/>
              </a:ext>
            </a:extLst>
          </p:cNvPr>
          <p:cNvSpPr txBox="1">
            <a:spLocks/>
          </p:cNvSpPr>
          <p:nvPr/>
        </p:nvSpPr>
        <p:spPr bwMode="auto">
          <a:xfrm>
            <a:off x="498473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Click the link and give your details</a:t>
            </a:r>
            <a:endParaRPr lang="en-US" sz="2400" kern="0" dirty="0">
              <a:solidFill>
                <a:schemeClr val="accent1"/>
              </a:solidFill>
            </a:endParaRPr>
          </a:p>
        </p:txBody>
      </p:sp>
      <p:sp>
        <p:nvSpPr>
          <p:cNvPr id="10" name="TextBox 9">
            <a:extLst>
              <a:ext uri="{FF2B5EF4-FFF2-40B4-BE49-F238E27FC236}">
                <a16:creationId xmlns:a16="http://schemas.microsoft.com/office/drawing/2014/main" id="{E6DEFEC3-B6CE-8586-A5C8-3BF302522ECB}"/>
              </a:ext>
            </a:extLst>
          </p:cNvPr>
          <p:cNvSpPr txBox="1"/>
          <p:nvPr/>
        </p:nvSpPr>
        <p:spPr>
          <a:xfrm>
            <a:off x="1438998" y="2327256"/>
            <a:ext cx="396000" cy="396000"/>
          </a:xfrm>
          <a:prstGeom prst="rect">
            <a:avLst/>
          </a:prstGeom>
          <a:solidFill>
            <a:srgbClr val="659E01"/>
          </a:solidFill>
        </p:spPr>
        <p:txBody>
          <a:bodyPr wrap="square" rtlCol="0">
            <a:spAutoFit/>
          </a:bodyPr>
          <a:lstStyle/>
          <a:p>
            <a:r>
              <a:rPr lang="en-GB" dirty="0"/>
              <a:t>A</a:t>
            </a:r>
          </a:p>
        </p:txBody>
      </p:sp>
      <p:sp>
        <p:nvSpPr>
          <p:cNvPr id="11" name="TextBox 10">
            <a:extLst>
              <a:ext uri="{FF2B5EF4-FFF2-40B4-BE49-F238E27FC236}">
                <a16:creationId xmlns:a16="http://schemas.microsoft.com/office/drawing/2014/main" id="{8FCBE09E-3742-810D-2F0A-DC5CECB34867}"/>
              </a:ext>
            </a:extLst>
          </p:cNvPr>
          <p:cNvSpPr txBox="1"/>
          <p:nvPr/>
        </p:nvSpPr>
        <p:spPr>
          <a:xfrm>
            <a:off x="5064467" y="2327256"/>
            <a:ext cx="396000" cy="369332"/>
          </a:xfrm>
          <a:prstGeom prst="rect">
            <a:avLst/>
          </a:prstGeom>
          <a:solidFill>
            <a:srgbClr val="659E01"/>
          </a:solidFill>
        </p:spPr>
        <p:txBody>
          <a:bodyPr wrap="square" rtlCol="0">
            <a:spAutoFit/>
          </a:bodyPr>
          <a:lstStyle/>
          <a:p>
            <a:r>
              <a:rPr lang="en-GB" dirty="0"/>
              <a:t>B</a:t>
            </a:r>
          </a:p>
        </p:txBody>
      </p:sp>
      <p:sp>
        <p:nvSpPr>
          <p:cNvPr id="7" name="Rectangle 6">
            <a:extLst>
              <a:ext uri="{FF2B5EF4-FFF2-40B4-BE49-F238E27FC236}">
                <a16:creationId xmlns:a16="http://schemas.microsoft.com/office/drawing/2014/main" id="{AB82FF5B-EAD9-63CC-9ED9-0DE62E40FABA}"/>
              </a:ext>
            </a:extLst>
          </p:cNvPr>
          <p:cNvSpPr/>
          <p:nvPr/>
        </p:nvSpPr>
        <p:spPr>
          <a:xfrm>
            <a:off x="4984738"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itle 3">
            <a:extLst>
              <a:ext uri="{FF2B5EF4-FFF2-40B4-BE49-F238E27FC236}">
                <a16:creationId xmlns:a16="http://schemas.microsoft.com/office/drawing/2014/main" id="{574342CC-47F1-C23C-0799-E7CF14804665}"/>
              </a:ext>
            </a:extLst>
          </p:cNvPr>
          <p:cNvSpPr>
            <a:spLocks noGrp="1"/>
          </p:cNvSpPr>
          <p:nvPr>
            <p:ph type="title"/>
          </p:nvPr>
        </p:nvSpPr>
        <p:spPr>
          <a:xfrm>
            <a:off x="341309" y="285359"/>
            <a:ext cx="8421691" cy="1342450"/>
          </a:xfrm>
        </p:spPr>
        <p:txBody>
          <a:bodyPr>
            <a:noAutofit/>
          </a:bodyPr>
          <a:lstStyle/>
          <a:p>
            <a:pPr>
              <a:lnSpc>
                <a:spcPct val="100000"/>
              </a:lnSpc>
              <a:spcAft>
                <a:spcPts val="1200"/>
              </a:spcAft>
            </a:pPr>
            <a:r>
              <a:rPr lang="en-US" sz="2400" dirty="0">
                <a:effectLst/>
                <a:ea typeface="Arial" panose="020B0604020202020204" pitchFamily="34" charset="0"/>
                <a:cs typeface="Times New Roman" panose="02020603050405020304" pitchFamily="18" charset="0"/>
              </a:rPr>
              <a:t>Your bank texts you. They want you to log in using a link in the text</a:t>
            </a:r>
            <a:br>
              <a:rPr lang="en-US" sz="2400" dirty="0">
                <a:effectLst/>
                <a:ea typeface="Arial" panose="020B0604020202020204" pitchFamily="34" charset="0"/>
                <a:cs typeface="Times New Roman" panose="02020603050405020304" pitchFamily="18" charset="0"/>
              </a:rPr>
            </a:br>
            <a:br>
              <a:rPr lang="en-US" sz="2400" dirty="0">
                <a:effectLst/>
                <a:ea typeface="Arial" panose="020B0604020202020204" pitchFamily="34" charset="0"/>
                <a:cs typeface="Times New Roman" panose="02020603050405020304" pitchFamily="18" charset="0"/>
              </a:rPr>
            </a:br>
            <a:r>
              <a:rPr lang="en-US" sz="2400" dirty="0">
                <a:effectLst/>
                <a:ea typeface="Arial" panose="020B0604020202020204" pitchFamily="34" charset="0"/>
                <a:cs typeface="Times New Roman" panose="02020603050405020304" pitchFamily="18" charset="0"/>
              </a:rPr>
              <a:t>What do you do?</a:t>
            </a:r>
            <a:endParaRPr lang="en-GB" sz="2400" dirty="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66932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35591" y="228914"/>
            <a:ext cx="8421691" cy="1342450"/>
          </a:xfrm>
        </p:spPr>
        <p:txBody>
          <a:bodyPr>
            <a:noAutofit/>
          </a:bodyPr>
          <a:lstStyle/>
          <a:p>
            <a:pPr>
              <a:lnSpc>
                <a:spcPct val="100000"/>
              </a:lnSpc>
              <a:spcAft>
                <a:spcPts val="1200"/>
              </a:spcAft>
            </a:pPr>
            <a:r>
              <a:rPr lang="en-US" sz="2400" dirty="0">
                <a:ea typeface="Arial" panose="020B0604020202020204" pitchFamily="34" charset="0"/>
                <a:cs typeface="Times New Roman" panose="02020603050405020304" pitchFamily="18" charset="0"/>
              </a:rPr>
              <a:t>You struggle to remember your password</a:t>
            </a:r>
            <a:br>
              <a:rPr lang="en-US" sz="2400" dirty="0">
                <a:ea typeface="Arial" panose="020B0604020202020204" pitchFamily="34" charset="0"/>
                <a:cs typeface="Times New Roman" panose="02020603050405020304" pitchFamily="18" charset="0"/>
              </a:rPr>
            </a:br>
            <a:br>
              <a:rPr lang="en-US" sz="2400" dirty="0">
                <a:ea typeface="Arial" panose="020B0604020202020204" pitchFamily="34" charset="0"/>
                <a:cs typeface="Times New Roman" panose="02020603050405020304" pitchFamily="18" charset="0"/>
              </a:rPr>
            </a:br>
            <a:r>
              <a:rPr lang="en-US" sz="2400" dirty="0">
                <a:ea typeface="Arial" panose="020B0604020202020204" pitchFamily="34" charset="0"/>
                <a:cs typeface="Times New Roman" panose="02020603050405020304" pitchFamily="18" charset="0"/>
              </a:rPr>
              <a:t>What do you do?</a:t>
            </a:r>
            <a:endParaRPr lang="en-GB" sz="24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Use the same password for everything</a:t>
            </a:r>
            <a:endParaRPr lang="en-US" sz="24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kern="0" dirty="0">
              <a:solidFill>
                <a:schemeClr val="accent1"/>
              </a:solidFill>
              <a:cs typeface="Times New Roman" panose="02020603050405020304" pitchFamily="18" charset="0"/>
            </a:endParaRPr>
          </a:p>
          <a:p>
            <a:r>
              <a:rPr lang="en-US" sz="2400" kern="0" dirty="0">
                <a:solidFill>
                  <a:schemeClr val="accent1"/>
                </a:solidFill>
                <a:cs typeface="Times New Roman" panose="02020603050405020304" pitchFamily="18" charset="0"/>
              </a:rPr>
              <a:t>Use your pet’s name</a:t>
            </a:r>
            <a:endParaRPr lang="en-US" sz="24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Make it unique and keep it safe</a:t>
            </a:r>
            <a:endParaRPr lang="en-US" sz="24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Tree>
    <p:extLst>
      <p:ext uri="{BB962C8B-B14F-4D97-AF65-F5344CB8AC3E}">
        <p14:creationId xmlns:p14="http://schemas.microsoft.com/office/powerpoint/2010/main" val="2426761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35591" y="228914"/>
            <a:ext cx="8421691" cy="1342450"/>
          </a:xfrm>
        </p:spPr>
        <p:txBody>
          <a:bodyPr>
            <a:noAutofit/>
          </a:bodyPr>
          <a:lstStyle/>
          <a:p>
            <a:pPr>
              <a:lnSpc>
                <a:spcPct val="100000"/>
              </a:lnSpc>
              <a:spcAft>
                <a:spcPts val="1200"/>
              </a:spcAft>
            </a:pPr>
            <a:r>
              <a:rPr lang="en-US" sz="2400" dirty="0">
                <a:ea typeface="Arial" panose="020B0604020202020204" pitchFamily="34" charset="0"/>
                <a:cs typeface="Times New Roman" panose="02020603050405020304" pitchFamily="18" charset="0"/>
              </a:rPr>
              <a:t>You struggle to remember your password</a:t>
            </a:r>
            <a:br>
              <a:rPr lang="en-US" sz="2400" dirty="0">
                <a:ea typeface="Arial" panose="020B0604020202020204" pitchFamily="34" charset="0"/>
                <a:cs typeface="Times New Roman" panose="02020603050405020304" pitchFamily="18" charset="0"/>
              </a:rPr>
            </a:br>
            <a:br>
              <a:rPr lang="en-US" sz="2400" dirty="0">
                <a:ea typeface="Arial" panose="020B0604020202020204" pitchFamily="34" charset="0"/>
                <a:cs typeface="Times New Roman" panose="02020603050405020304" pitchFamily="18" charset="0"/>
              </a:rPr>
            </a:br>
            <a:r>
              <a:rPr lang="en-US" sz="2400" dirty="0">
                <a:ea typeface="Arial" panose="020B0604020202020204" pitchFamily="34" charset="0"/>
                <a:cs typeface="Times New Roman" panose="02020603050405020304" pitchFamily="18" charset="0"/>
              </a:rPr>
              <a:t>What do you do?</a:t>
            </a:r>
            <a:endParaRPr lang="en-GB" sz="24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Use the same password for everything</a:t>
            </a:r>
            <a:endParaRPr lang="en-US" sz="24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kern="0" dirty="0">
              <a:solidFill>
                <a:schemeClr val="accent1"/>
              </a:solidFill>
              <a:cs typeface="Times New Roman" panose="02020603050405020304" pitchFamily="18" charset="0"/>
            </a:endParaRPr>
          </a:p>
          <a:p>
            <a:r>
              <a:rPr lang="en-US" sz="2400" kern="0" dirty="0">
                <a:solidFill>
                  <a:schemeClr val="accent1"/>
                </a:solidFill>
                <a:cs typeface="Times New Roman" panose="02020603050405020304" pitchFamily="18" charset="0"/>
              </a:rPr>
              <a:t>Use your pet’s name</a:t>
            </a:r>
            <a:endParaRPr lang="en-US" sz="2400" kern="0" dirty="0">
              <a:solidFill>
                <a:schemeClr val="accent1"/>
              </a:solidFil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Make it unique and keep it safe</a:t>
            </a:r>
            <a:endParaRPr lang="en-US" sz="24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092630"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3582025" y="2327256"/>
            <a:ext cx="396000" cy="369332"/>
          </a:xfrm>
          <a:prstGeom prst="rect">
            <a:avLst/>
          </a:prstGeom>
          <a:solidFill>
            <a:srgbClr val="659E01"/>
          </a:solidFill>
        </p:spPr>
        <p:txBody>
          <a:bodyPr wrap="square" rtlCol="0">
            <a:spAutoFit/>
          </a:bodyPr>
          <a:lstStyle/>
          <a:p>
            <a:r>
              <a:rPr lang="en-GB" dirty="0"/>
              <a:t>B</a:t>
            </a:r>
          </a:p>
        </p:txBody>
      </p:sp>
      <p:sp>
        <p:nvSpPr>
          <p:cNvPr id="8" name="TextBox 7">
            <a:extLst>
              <a:ext uri="{FF2B5EF4-FFF2-40B4-BE49-F238E27FC236}">
                <a16:creationId xmlns:a16="http://schemas.microsoft.com/office/drawing/2014/main" id="{A171280A-A217-5D0C-F43F-C39DDFF90F9C}"/>
              </a:ext>
            </a:extLst>
          </p:cNvPr>
          <p:cNvSpPr txBox="1"/>
          <p:nvPr/>
        </p:nvSpPr>
        <p:spPr>
          <a:xfrm>
            <a:off x="6071420" y="2327256"/>
            <a:ext cx="396000" cy="369332"/>
          </a:xfrm>
          <a:prstGeom prst="rect">
            <a:avLst/>
          </a:prstGeom>
          <a:solidFill>
            <a:srgbClr val="659E01"/>
          </a:solidFill>
        </p:spPr>
        <p:txBody>
          <a:bodyPr wrap="square" rtlCol="0">
            <a:spAutoFit/>
          </a:bodyPr>
          <a:lstStyle/>
          <a:p>
            <a:r>
              <a:rPr lang="en-GB" dirty="0"/>
              <a:t>C</a:t>
            </a:r>
          </a:p>
        </p:txBody>
      </p:sp>
      <p:sp>
        <p:nvSpPr>
          <p:cNvPr id="9" name="Rectangle 8">
            <a:extLst>
              <a:ext uri="{FF2B5EF4-FFF2-40B4-BE49-F238E27FC236}">
                <a16:creationId xmlns:a16="http://schemas.microsoft.com/office/drawing/2014/main" id="{928E569C-B1E7-49A9-EB4D-46C763B82164}"/>
              </a:ext>
            </a:extLst>
          </p:cNvPr>
          <p:cNvSpPr/>
          <p:nvPr/>
        </p:nvSpPr>
        <p:spPr>
          <a:xfrm>
            <a:off x="1029483" y="2257364"/>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D771550-B106-2397-9343-6F25C081BE43}"/>
              </a:ext>
            </a:extLst>
          </p:cNvPr>
          <p:cNvSpPr/>
          <p:nvPr/>
        </p:nvSpPr>
        <p:spPr>
          <a:xfrm>
            <a:off x="3502296" y="2257364"/>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589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1309" y="285359"/>
            <a:ext cx="8421691" cy="1342450"/>
          </a:xfrm>
        </p:spPr>
        <p:txBody>
          <a:bodyPr>
            <a:noAutofit/>
          </a:bodyPr>
          <a:lstStyle/>
          <a:p>
            <a:pPr>
              <a:lnSpc>
                <a:spcPct val="100000"/>
              </a:lnSpc>
              <a:spcAft>
                <a:spcPts val="1200"/>
              </a:spcAft>
            </a:pPr>
            <a:r>
              <a:rPr lang="en-US" sz="2400" dirty="0">
                <a:effectLst/>
                <a:ea typeface="Arial" panose="020B0604020202020204" pitchFamily="34" charset="0"/>
                <a:cs typeface="Times New Roman" panose="02020603050405020304" pitchFamily="18" charset="0"/>
              </a:rPr>
              <a:t>You use a computer at your local library to log into your bank account.</a:t>
            </a:r>
            <a:br>
              <a:rPr lang="en-US" sz="2400" dirty="0">
                <a:effectLst/>
                <a:ea typeface="Arial" panose="020B0604020202020204" pitchFamily="34" charset="0"/>
                <a:cs typeface="Times New Roman" panose="02020603050405020304" pitchFamily="18" charset="0"/>
              </a:rPr>
            </a:br>
            <a:r>
              <a:rPr lang="en-US" sz="2400" dirty="0">
                <a:effectLst/>
                <a:ea typeface="Arial" panose="020B0604020202020204" pitchFamily="34" charset="0"/>
                <a:cs typeface="Times New Roman" panose="02020603050405020304" pitchFamily="18" charset="0"/>
              </a:rPr>
              <a:t>It asks if you want this device to remember your details.</a:t>
            </a:r>
            <a:br>
              <a:rPr lang="en-US" sz="2400" dirty="0">
                <a:effectLst/>
                <a:ea typeface="Arial" panose="020B0604020202020204" pitchFamily="34" charset="0"/>
                <a:cs typeface="Times New Roman" panose="02020603050405020304" pitchFamily="18" charset="0"/>
              </a:rPr>
            </a:br>
            <a:br>
              <a:rPr lang="en-US" sz="2400" dirty="0">
                <a:effectLst/>
                <a:ea typeface="Arial" panose="020B0604020202020204" pitchFamily="34" charset="0"/>
                <a:cs typeface="Times New Roman" panose="02020603050405020304" pitchFamily="18" charset="0"/>
              </a:rPr>
            </a:br>
            <a:r>
              <a:rPr lang="en-US" sz="2400" dirty="0">
                <a:ea typeface="Arial" panose="020B0604020202020204" pitchFamily="34" charset="0"/>
                <a:cs typeface="Times New Roman" panose="02020603050405020304" pitchFamily="18" charset="0"/>
              </a:rPr>
              <a:t>Do you tick that box?</a:t>
            </a:r>
            <a:endParaRPr lang="en-GB" sz="2400" dirty="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375851"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Yes</a:t>
            </a:r>
            <a:endParaRPr lang="en-US" sz="2400" kern="0" dirty="0">
              <a:solidFill>
                <a:schemeClr val="accent1"/>
              </a:solidFil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498473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No</a:t>
            </a:r>
            <a:endParaRPr lang="en-US" sz="2400" kern="0" dirty="0">
              <a:solidFill>
                <a:schemeClr val="accent1"/>
              </a:solidFill>
            </a:endParaRPr>
          </a:p>
        </p:txBody>
      </p:sp>
      <p:sp>
        <p:nvSpPr>
          <p:cNvPr id="5" name="TextBox 4">
            <a:extLst>
              <a:ext uri="{FF2B5EF4-FFF2-40B4-BE49-F238E27FC236}">
                <a16:creationId xmlns:a16="http://schemas.microsoft.com/office/drawing/2014/main" id="{E819E4E7-FE2F-4264-188F-4CA8FDFF4D92}"/>
              </a:ext>
            </a:extLst>
          </p:cNvPr>
          <p:cNvSpPr txBox="1"/>
          <p:nvPr/>
        </p:nvSpPr>
        <p:spPr>
          <a:xfrm>
            <a:off x="1438998" y="2327256"/>
            <a:ext cx="396000" cy="396000"/>
          </a:xfrm>
          <a:prstGeom prst="rect">
            <a:avLst/>
          </a:prstGeom>
          <a:solidFill>
            <a:srgbClr val="659E01"/>
          </a:solidFill>
        </p:spPr>
        <p:txBody>
          <a:bodyPr wrap="square" rtlCol="0">
            <a:spAutoFit/>
          </a:bodyPr>
          <a:lstStyle/>
          <a:p>
            <a:r>
              <a:rPr lang="en-GB" dirty="0"/>
              <a:t>A</a:t>
            </a:r>
          </a:p>
        </p:txBody>
      </p:sp>
      <p:sp>
        <p:nvSpPr>
          <p:cNvPr id="6" name="TextBox 5">
            <a:extLst>
              <a:ext uri="{FF2B5EF4-FFF2-40B4-BE49-F238E27FC236}">
                <a16:creationId xmlns:a16="http://schemas.microsoft.com/office/drawing/2014/main" id="{298B3CBB-6AAD-90BA-8F08-35B53B9B0B60}"/>
              </a:ext>
            </a:extLst>
          </p:cNvPr>
          <p:cNvSpPr txBox="1"/>
          <p:nvPr/>
        </p:nvSpPr>
        <p:spPr>
          <a:xfrm>
            <a:off x="5064467" y="2327256"/>
            <a:ext cx="396000" cy="369332"/>
          </a:xfrm>
          <a:prstGeom prst="rect">
            <a:avLst/>
          </a:prstGeom>
          <a:solidFill>
            <a:srgbClr val="659E01"/>
          </a:solidFill>
        </p:spPr>
        <p:txBody>
          <a:bodyPr wrap="square" rtlCol="0">
            <a:spAutoFit/>
          </a:bodyPr>
          <a:lstStyle/>
          <a:p>
            <a:r>
              <a:rPr lang="en-GB" dirty="0"/>
              <a:t>B</a:t>
            </a:r>
          </a:p>
        </p:txBody>
      </p:sp>
    </p:spTree>
    <p:extLst>
      <p:ext uri="{BB962C8B-B14F-4D97-AF65-F5344CB8AC3E}">
        <p14:creationId xmlns:p14="http://schemas.microsoft.com/office/powerpoint/2010/main" val="641051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574342CC-47F1-C23C-0799-E7CF14804665}"/>
              </a:ext>
            </a:extLst>
          </p:cNvPr>
          <p:cNvSpPr>
            <a:spLocks noGrp="1"/>
          </p:cNvSpPr>
          <p:nvPr>
            <p:ph type="title"/>
          </p:nvPr>
        </p:nvSpPr>
        <p:spPr>
          <a:xfrm>
            <a:off x="361154" y="228914"/>
            <a:ext cx="8421691" cy="1342450"/>
          </a:xfrm>
        </p:spPr>
        <p:txBody>
          <a:bodyPr>
            <a:noAutofit/>
          </a:bodyPr>
          <a:lstStyle/>
          <a:p>
            <a:pPr>
              <a:lnSpc>
                <a:spcPct val="100000"/>
              </a:lnSpc>
              <a:spcAft>
                <a:spcPts val="1200"/>
              </a:spcAft>
            </a:pPr>
            <a:r>
              <a:rPr lang="en-US" sz="2400" dirty="0">
                <a:effectLst/>
                <a:ea typeface="Arial" panose="020B0604020202020204" pitchFamily="34" charset="0"/>
                <a:cs typeface="Times New Roman" panose="02020603050405020304" pitchFamily="18" charset="0"/>
              </a:rPr>
              <a:t>You use a computer at your local library to log into your bank account.</a:t>
            </a:r>
            <a:br>
              <a:rPr lang="en-US" sz="2400" dirty="0">
                <a:effectLst/>
                <a:ea typeface="Arial" panose="020B0604020202020204" pitchFamily="34" charset="0"/>
                <a:cs typeface="Times New Roman" panose="02020603050405020304" pitchFamily="18" charset="0"/>
              </a:rPr>
            </a:br>
            <a:r>
              <a:rPr lang="en-US" sz="2400" dirty="0">
                <a:effectLst/>
                <a:ea typeface="Arial" panose="020B0604020202020204" pitchFamily="34" charset="0"/>
                <a:cs typeface="Times New Roman" panose="02020603050405020304" pitchFamily="18" charset="0"/>
              </a:rPr>
              <a:t>It asks if you want this device to remember your details.</a:t>
            </a:r>
            <a:br>
              <a:rPr lang="en-US" sz="2400" dirty="0">
                <a:effectLst/>
                <a:ea typeface="Arial" panose="020B0604020202020204" pitchFamily="34" charset="0"/>
                <a:cs typeface="Times New Roman" panose="02020603050405020304" pitchFamily="18" charset="0"/>
              </a:rPr>
            </a:br>
            <a:br>
              <a:rPr lang="en-US" sz="2400" dirty="0">
                <a:effectLst/>
                <a:ea typeface="Arial" panose="020B0604020202020204" pitchFamily="34" charset="0"/>
                <a:cs typeface="Times New Roman" panose="02020603050405020304" pitchFamily="18" charset="0"/>
              </a:rPr>
            </a:br>
            <a:r>
              <a:rPr lang="en-US" sz="2400" dirty="0">
                <a:ea typeface="Arial" panose="020B0604020202020204" pitchFamily="34" charset="0"/>
                <a:cs typeface="Times New Roman" panose="02020603050405020304" pitchFamily="18" charset="0"/>
              </a:rPr>
              <a:t>Do you tick that box?</a:t>
            </a:r>
            <a:endParaRPr lang="en-GB" sz="2400" dirty="0">
              <a:effectLst/>
              <a:ea typeface="Arial" panose="020B0604020202020204" pitchFamily="34" charset="0"/>
              <a:cs typeface="Times New Roman" panose="02020603050405020304" pitchFamily="18" charset="0"/>
            </a:endParaRPr>
          </a:p>
        </p:txBody>
      </p:sp>
      <p:sp>
        <p:nvSpPr>
          <p:cNvPr id="2" name="Title 3">
            <a:extLst>
              <a:ext uri="{FF2B5EF4-FFF2-40B4-BE49-F238E27FC236}">
                <a16:creationId xmlns:a16="http://schemas.microsoft.com/office/drawing/2014/main" id="{BB0E2DF8-15B1-F3F1-3731-6EEB7746EE9C}"/>
              </a:ext>
            </a:extLst>
          </p:cNvPr>
          <p:cNvSpPr txBox="1">
            <a:spLocks/>
          </p:cNvSpPr>
          <p:nvPr/>
        </p:nvSpPr>
        <p:spPr bwMode="auto">
          <a:xfrm>
            <a:off x="1375851"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Yes</a:t>
            </a:r>
            <a:endParaRPr lang="en-US" sz="2400" kern="0" dirty="0">
              <a:solidFill>
                <a:schemeClr val="accent1"/>
              </a:solidFill>
            </a:endParaRPr>
          </a:p>
        </p:txBody>
      </p:sp>
      <p:sp>
        <p:nvSpPr>
          <p:cNvPr id="3" name="Title 3">
            <a:extLst>
              <a:ext uri="{FF2B5EF4-FFF2-40B4-BE49-F238E27FC236}">
                <a16:creationId xmlns:a16="http://schemas.microsoft.com/office/drawing/2014/main" id="{2B31DF14-7B13-1EA4-ECDE-16AAF71B1FB8}"/>
              </a:ext>
            </a:extLst>
          </p:cNvPr>
          <p:cNvSpPr txBox="1">
            <a:spLocks/>
          </p:cNvSpPr>
          <p:nvPr/>
        </p:nvSpPr>
        <p:spPr bwMode="auto">
          <a:xfrm>
            <a:off x="498473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endParaRPr lang="en-US" sz="2400" dirty="0">
              <a:solidFill>
                <a:schemeClr val="accent1"/>
              </a:solidFill>
              <a:effectLst/>
              <a:ea typeface="Arial" panose="020B0604020202020204" pitchFamily="34" charset="0"/>
              <a:cs typeface="Times New Roman" panose="02020603050405020304" pitchFamily="18" charset="0"/>
            </a:endParaRPr>
          </a:p>
          <a:p>
            <a:r>
              <a:rPr lang="en-US" sz="2400" dirty="0">
                <a:solidFill>
                  <a:schemeClr val="accent1"/>
                </a:solidFill>
                <a:effectLst/>
                <a:ea typeface="Arial" panose="020B0604020202020204" pitchFamily="34" charset="0"/>
                <a:cs typeface="Times New Roman" panose="02020603050405020304" pitchFamily="18" charset="0"/>
              </a:rPr>
              <a:t>No</a:t>
            </a:r>
            <a:endParaRPr lang="en-US" sz="2400" kern="0" dirty="0">
              <a:solidFill>
                <a:schemeClr val="accent1"/>
              </a:solidFill>
            </a:endParaRPr>
          </a:p>
        </p:txBody>
      </p:sp>
      <p:sp>
        <p:nvSpPr>
          <p:cNvPr id="4" name="TextBox 3">
            <a:extLst>
              <a:ext uri="{FF2B5EF4-FFF2-40B4-BE49-F238E27FC236}">
                <a16:creationId xmlns:a16="http://schemas.microsoft.com/office/drawing/2014/main" id="{FEE5E691-6C0F-8E7A-7BC7-F0B92D9E9B4E}"/>
              </a:ext>
            </a:extLst>
          </p:cNvPr>
          <p:cNvSpPr txBox="1"/>
          <p:nvPr/>
        </p:nvSpPr>
        <p:spPr>
          <a:xfrm>
            <a:off x="1438998" y="2327256"/>
            <a:ext cx="396000" cy="396000"/>
          </a:xfrm>
          <a:prstGeom prst="rect">
            <a:avLst/>
          </a:prstGeom>
          <a:solidFill>
            <a:srgbClr val="659E01"/>
          </a:solidFill>
        </p:spPr>
        <p:txBody>
          <a:bodyPr wrap="square" rtlCol="0">
            <a:spAutoFit/>
          </a:bodyPr>
          <a:lstStyle/>
          <a:p>
            <a:r>
              <a:rPr lang="en-GB" dirty="0"/>
              <a:t>A</a:t>
            </a:r>
          </a:p>
        </p:txBody>
      </p:sp>
      <p:sp>
        <p:nvSpPr>
          <p:cNvPr id="5" name="TextBox 4">
            <a:extLst>
              <a:ext uri="{FF2B5EF4-FFF2-40B4-BE49-F238E27FC236}">
                <a16:creationId xmlns:a16="http://schemas.microsoft.com/office/drawing/2014/main" id="{1003C3E1-698F-5C56-5A32-6B6D67DF9CEA}"/>
              </a:ext>
            </a:extLst>
          </p:cNvPr>
          <p:cNvSpPr txBox="1"/>
          <p:nvPr/>
        </p:nvSpPr>
        <p:spPr>
          <a:xfrm>
            <a:off x="5064467" y="2327256"/>
            <a:ext cx="396000" cy="369332"/>
          </a:xfrm>
          <a:prstGeom prst="rect">
            <a:avLst/>
          </a:prstGeom>
          <a:solidFill>
            <a:srgbClr val="659E01"/>
          </a:solidFill>
        </p:spPr>
        <p:txBody>
          <a:bodyPr wrap="square" rtlCol="0">
            <a:spAutoFit/>
          </a:bodyPr>
          <a:lstStyle/>
          <a:p>
            <a:r>
              <a:rPr lang="en-GB" dirty="0"/>
              <a:t>B</a:t>
            </a:r>
          </a:p>
        </p:txBody>
      </p:sp>
      <p:sp>
        <p:nvSpPr>
          <p:cNvPr id="7" name="Rectangle 6">
            <a:extLst>
              <a:ext uri="{FF2B5EF4-FFF2-40B4-BE49-F238E27FC236}">
                <a16:creationId xmlns:a16="http://schemas.microsoft.com/office/drawing/2014/main" id="{AB82FF5B-EAD9-63CC-9ED9-0DE62E40FABA}"/>
              </a:ext>
            </a:extLst>
          </p:cNvPr>
          <p:cNvSpPr/>
          <p:nvPr/>
        </p:nvSpPr>
        <p:spPr>
          <a:xfrm>
            <a:off x="1375851" y="2270811"/>
            <a:ext cx="2139408" cy="1580344"/>
          </a:xfrm>
          <a:prstGeom prst="rect">
            <a:avLst/>
          </a:prstGeom>
          <a:solidFill>
            <a:srgbClr val="88A493">
              <a:alpha val="49804"/>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7023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8939" r="5779"/>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Banking online recap</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78404"/>
            <a:ext cx="4140000" cy="2973122"/>
          </a:xfrm>
        </p:spPr>
        <p:txBody>
          <a:bodyPr anchor="t"/>
          <a:lstStyle/>
          <a:p>
            <a:r>
              <a:rPr lang="en-GB" sz="1800" dirty="0"/>
              <a:t>This is what you’ve done today:</a:t>
            </a:r>
          </a:p>
          <a:p>
            <a:endParaRPr lang="en-GB" sz="1800" dirty="0"/>
          </a:p>
          <a:p>
            <a:pPr marL="285750" indent="-285750">
              <a:buFont typeface="Arial" panose="020B0604020202020204" pitchFamily="34" charset="0"/>
              <a:buChar char="•"/>
            </a:pPr>
            <a:r>
              <a:rPr lang="en-GB" sz="1800" dirty="0"/>
              <a:t>Listed the benefits of banking online</a:t>
            </a:r>
          </a:p>
          <a:p>
            <a:endParaRPr lang="en-GB" sz="1800" dirty="0"/>
          </a:p>
          <a:p>
            <a:pPr marL="285750" indent="-285750">
              <a:buFont typeface="Arial" panose="020B0604020202020204" pitchFamily="34" charset="0"/>
              <a:buChar char="•"/>
            </a:pPr>
            <a:r>
              <a:rPr lang="en-GB" sz="1800" dirty="0"/>
              <a:t>Learnt how to set up an online account</a:t>
            </a:r>
          </a:p>
          <a:p>
            <a:endParaRPr lang="en-GB" sz="1800" dirty="0"/>
          </a:p>
          <a:p>
            <a:pPr marL="285750" indent="-285750">
              <a:buFont typeface="Arial" panose="020B0604020202020204" pitchFamily="34" charset="0"/>
              <a:buChar char="•"/>
            </a:pPr>
            <a:r>
              <a:rPr lang="en-GB" sz="1800" dirty="0"/>
              <a:t>Explored ways to manage your account online</a:t>
            </a:r>
          </a:p>
          <a:p>
            <a:endParaRPr lang="en-US" sz="1800" dirty="0"/>
          </a:p>
        </p:txBody>
      </p:sp>
    </p:spTree>
    <p:extLst>
      <p:ext uri="{BB962C8B-B14F-4D97-AF65-F5344CB8AC3E}">
        <p14:creationId xmlns:p14="http://schemas.microsoft.com/office/powerpoint/2010/main" val="767506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045790" y="2248585"/>
            <a:ext cx="3052439" cy="590931"/>
          </a:xfrm>
        </p:spPr>
        <p:txBody>
          <a:bodyPr/>
          <a:lstStyle/>
          <a:p>
            <a:pPr algn="ctr"/>
            <a:r>
              <a:rPr lang="en-US" sz="3600" dirty="0"/>
              <a:t>Any questions?</a:t>
            </a:r>
          </a:p>
        </p:txBody>
      </p:sp>
    </p:spTree>
    <p:extLst>
      <p:ext uri="{BB962C8B-B14F-4D97-AF65-F5344CB8AC3E}">
        <p14:creationId xmlns:p14="http://schemas.microsoft.com/office/powerpoint/2010/main" val="134143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990570" y="1897571"/>
            <a:ext cx="3581430" cy="1089529"/>
          </a:xfrm>
        </p:spPr>
        <p:txBody>
          <a:bodyPr/>
          <a:lstStyle/>
          <a:p>
            <a:r>
              <a:rPr lang="en-GB" sz="2400" dirty="0"/>
              <a:t>Thank you!</a:t>
            </a:r>
            <a:br>
              <a:rPr lang="en-GB" sz="2400" dirty="0"/>
            </a:br>
            <a:br>
              <a:rPr lang="en-GB" sz="2400" dirty="0"/>
            </a:br>
            <a:r>
              <a:rPr lang="en-GB" sz="2400" dirty="0"/>
              <a:t>Let us know what you think</a:t>
            </a:r>
          </a:p>
        </p:txBody>
      </p:sp>
      <p:pic>
        <p:nvPicPr>
          <p:cNvPr id="5" name="Picture 4" descr="A qr code on a black background&#10;&#10;AI-generated content may be incorrect.">
            <a:extLst>
              <a:ext uri="{FF2B5EF4-FFF2-40B4-BE49-F238E27FC236}">
                <a16:creationId xmlns:a16="http://schemas.microsoft.com/office/drawing/2014/main" id="{805C3A11-226C-C63F-FBC0-06871D13BB04}"/>
              </a:ext>
            </a:extLst>
          </p:cNvPr>
          <p:cNvPicPr>
            <a:picLocks noChangeAspect="1"/>
          </p:cNvPicPr>
          <p:nvPr/>
        </p:nvPicPr>
        <p:blipFill>
          <a:blip r:embed="rId3"/>
          <a:srcRect l="25655" t="36893" r="25976" b="14474"/>
          <a:stretch/>
        </p:blipFill>
        <p:spPr>
          <a:xfrm>
            <a:off x="5947720" y="1494027"/>
            <a:ext cx="2143721" cy="2155445"/>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55B1-3D0A-4C46-052D-2FAFD93930D4}"/>
              </a:ext>
            </a:extLst>
          </p:cNvPr>
          <p:cNvSpPr>
            <a:spLocks noGrp="1"/>
          </p:cNvSpPr>
          <p:nvPr>
            <p:ph type="title" idx="4294967295"/>
          </p:nvPr>
        </p:nvSpPr>
        <p:spPr>
          <a:xfrm>
            <a:off x="395288" y="-480131"/>
            <a:ext cx="4464684" cy="480131"/>
          </a:xfrm>
        </p:spPr>
        <p:txBody>
          <a:bodyPr vert="horz" wrap="none" lIns="91440" tIns="45720" rIns="91440" bIns="45720" numCol="1" anchor="b" anchorCtr="0" compatLnSpc="1">
            <a:prstTxWarp prst="textNoShape">
              <a:avLst/>
            </a:prstTxWarp>
            <a:spAutoFit/>
          </a:bodyPr>
          <a:lstStyle/>
          <a:p>
            <a:r>
              <a:rPr lang="en-GB" dirty="0"/>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7023" t="10899" r="18066" b="5072"/>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Aims</a:t>
            </a:r>
            <a:endParaRPr lang="en-US" sz="1400"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58957"/>
            <a:ext cx="4140000" cy="3028521"/>
          </a:xfrm>
        </p:spPr>
        <p:txBody>
          <a:bodyPr anchor="t"/>
          <a:lstStyle/>
          <a:p>
            <a:r>
              <a:rPr lang="en-GB" sz="1800" dirty="0"/>
              <a:t>By the end of this workshop, you should be able to:</a:t>
            </a:r>
          </a:p>
          <a:p>
            <a:endParaRPr lang="en-GB" sz="1200" dirty="0"/>
          </a:p>
          <a:p>
            <a:pPr marL="285750" indent="-285750">
              <a:buFont typeface="Arial" panose="020B0604020202020204" pitchFamily="34" charset="0"/>
              <a:buChar char="•"/>
            </a:pPr>
            <a:r>
              <a:rPr lang="en-GB" sz="1800" dirty="0"/>
              <a:t>List the benefits of banking online</a:t>
            </a:r>
          </a:p>
          <a:p>
            <a:endParaRPr lang="en-GB" sz="1200" dirty="0"/>
          </a:p>
          <a:p>
            <a:pPr marL="285750" indent="-285750">
              <a:buFont typeface="Arial" panose="020B0604020202020204" pitchFamily="34" charset="0"/>
              <a:buChar char="•"/>
            </a:pPr>
            <a:r>
              <a:rPr lang="en-GB" sz="1800" dirty="0"/>
              <a:t>Set up an online account</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800" dirty="0"/>
              <a:t>Feel confident about managing your account online</a:t>
            </a:r>
          </a:p>
          <a:p>
            <a:endParaRPr lang="en-US" sz="1800" dirty="0"/>
          </a:p>
        </p:txBody>
      </p:sp>
    </p:spTree>
    <p:extLst>
      <p:ext uri="{BB962C8B-B14F-4D97-AF65-F5344CB8AC3E}">
        <p14:creationId xmlns:p14="http://schemas.microsoft.com/office/powerpoint/2010/main" val="66772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A2C5E2-4D82-75E8-99C6-3AD051D0C6B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287" r="17287"/>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Today’s session</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311275"/>
            <a:ext cx="4140000" cy="3471720"/>
          </a:xfrm>
        </p:spPr>
        <p:txBody>
          <a:bodyPr anchor="t"/>
          <a:lstStyle/>
          <a:p>
            <a:pPr marL="285750" indent="-285750">
              <a:buFont typeface="Arial" panose="020B0604020202020204" pitchFamily="34" charset="0"/>
              <a:buChar char="•"/>
            </a:pPr>
            <a:r>
              <a:rPr lang="en-GB" sz="1800" dirty="0"/>
              <a:t>What are the benefits?</a:t>
            </a:r>
          </a:p>
          <a:p>
            <a:endParaRPr lang="en-GB" sz="1200" dirty="0"/>
          </a:p>
          <a:p>
            <a:pPr marL="285750" indent="-285750">
              <a:buFont typeface="Arial" panose="020B0604020202020204" pitchFamily="34" charset="0"/>
              <a:buChar char="•"/>
            </a:pPr>
            <a:r>
              <a:rPr lang="en-GB" sz="1800" dirty="0"/>
              <a:t>How to set up online banking</a:t>
            </a:r>
          </a:p>
          <a:p>
            <a:endParaRPr lang="en-GB" sz="1200" dirty="0"/>
          </a:p>
          <a:p>
            <a:pPr marL="285750" indent="-285750">
              <a:buFont typeface="Arial" panose="020B0604020202020204" pitchFamily="34" charset="0"/>
              <a:buChar char="•"/>
            </a:pPr>
            <a:r>
              <a:rPr lang="en-GB" sz="1800" dirty="0"/>
              <a:t>How to use online banking</a:t>
            </a:r>
          </a:p>
          <a:p>
            <a:endParaRPr lang="en-GB" sz="1400" dirty="0"/>
          </a:p>
          <a:p>
            <a:endParaRPr lang="en-GB" sz="1200" dirty="0"/>
          </a:p>
          <a:p>
            <a:endParaRPr lang="en-GB" sz="1200" dirty="0"/>
          </a:p>
          <a:p>
            <a:endParaRPr lang="en-GB" sz="1200" dirty="0"/>
          </a:p>
          <a:p>
            <a:endParaRPr lang="en-GB" sz="1200" dirty="0"/>
          </a:p>
          <a:p>
            <a:r>
              <a:rPr lang="en-GB" sz="1200" dirty="0"/>
              <a:t>Disclaimer: Everything that is discussed today is for guidance and is not financial advice. Any websites, tools etc. are examples of what's available.</a:t>
            </a:r>
          </a:p>
          <a:p>
            <a:endParaRPr lang="en-US" sz="1400" dirty="0"/>
          </a:p>
        </p:txBody>
      </p:sp>
    </p:spTree>
    <p:extLst>
      <p:ext uri="{BB962C8B-B14F-4D97-AF65-F5344CB8AC3E}">
        <p14:creationId xmlns:p14="http://schemas.microsoft.com/office/powerpoint/2010/main" val="14440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332455" y="2248585"/>
            <a:ext cx="4479111" cy="590931"/>
          </a:xfrm>
        </p:spPr>
        <p:txBody>
          <a:bodyPr/>
          <a:lstStyle/>
          <a:p>
            <a:pPr algn="ctr"/>
            <a:r>
              <a:rPr lang="en-US" sz="3600" dirty="0"/>
              <a:t>What are the benefits?</a:t>
            </a:r>
          </a:p>
        </p:txBody>
      </p:sp>
    </p:spTree>
    <p:extLst>
      <p:ext uri="{BB962C8B-B14F-4D97-AF65-F5344CB8AC3E}">
        <p14:creationId xmlns:p14="http://schemas.microsoft.com/office/powerpoint/2010/main" val="346311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45" r="17345"/>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Mary’s story</a:t>
            </a:r>
            <a:endParaRPr lang="en-US" dirty="0"/>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115347" y="1300394"/>
            <a:ext cx="4413306" cy="1449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This is Mary. She’s thinking about setting up online banking</a:t>
            </a:r>
          </a:p>
          <a:p>
            <a:endParaRPr lang="en-GB" sz="1800" kern="0" dirty="0"/>
          </a:p>
          <a:p>
            <a:r>
              <a:rPr lang="en-GB" sz="1800" kern="0" dirty="0"/>
              <a:t>What do you think she’ll be able to do with it?</a:t>
            </a:r>
          </a:p>
        </p:txBody>
      </p:sp>
    </p:spTree>
    <p:extLst>
      <p:ext uri="{BB962C8B-B14F-4D97-AF65-F5344CB8AC3E}">
        <p14:creationId xmlns:p14="http://schemas.microsoft.com/office/powerpoint/2010/main" val="15615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4D48-2431-E275-9B3A-82C6A6DE07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1A01B9-F01C-5F19-B52C-7303F4263586}"/>
              </a:ext>
            </a:extLst>
          </p:cNvPr>
          <p:cNvSpPr>
            <a:spLocks noGrp="1"/>
          </p:cNvSpPr>
          <p:nvPr>
            <p:ph type="title"/>
          </p:nvPr>
        </p:nvSpPr>
        <p:spPr>
          <a:xfrm>
            <a:off x="226503" y="262002"/>
            <a:ext cx="3515706" cy="424732"/>
          </a:xfrm>
        </p:spPr>
        <p:txBody>
          <a:bodyPr/>
          <a:lstStyle/>
          <a:p>
            <a:pPr algn="ctr"/>
            <a:r>
              <a:rPr lang="en-US" sz="2400" dirty="0"/>
              <a:t>Benefits of online banking</a:t>
            </a:r>
          </a:p>
        </p:txBody>
      </p:sp>
      <p:grpSp>
        <p:nvGrpSpPr>
          <p:cNvPr id="25" name="Group 24">
            <a:extLst>
              <a:ext uri="{FF2B5EF4-FFF2-40B4-BE49-F238E27FC236}">
                <a16:creationId xmlns:a16="http://schemas.microsoft.com/office/drawing/2014/main" id="{E6BDEEDC-3348-B6BE-BC1C-E73A59BD0525}"/>
              </a:ext>
            </a:extLst>
          </p:cNvPr>
          <p:cNvGrpSpPr/>
          <p:nvPr/>
        </p:nvGrpSpPr>
        <p:grpSpPr>
          <a:xfrm>
            <a:off x="176900" y="1764506"/>
            <a:ext cx="1551963" cy="1615629"/>
            <a:chOff x="176900" y="1764506"/>
            <a:chExt cx="1551963" cy="1615629"/>
          </a:xfrm>
        </p:grpSpPr>
        <p:sp>
          <p:nvSpPr>
            <p:cNvPr id="3" name="TextBox 2">
              <a:extLst>
                <a:ext uri="{FF2B5EF4-FFF2-40B4-BE49-F238E27FC236}">
                  <a16:creationId xmlns:a16="http://schemas.microsoft.com/office/drawing/2014/main" id="{2BC3AEE2-87B7-D4AA-DDAD-73480FDEF82D}"/>
                </a:ext>
              </a:extLst>
            </p:cNvPr>
            <p:cNvSpPr txBox="1"/>
            <p:nvPr/>
          </p:nvSpPr>
          <p:spPr>
            <a:xfrm>
              <a:off x="176900" y="2733804"/>
              <a:ext cx="1551963"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Bank from anywhere</a:t>
              </a:r>
              <a:endParaRPr lang="en-GB" dirty="0"/>
            </a:p>
          </p:txBody>
        </p:sp>
        <p:pic>
          <p:nvPicPr>
            <p:cNvPr id="13" name="Graphic 12">
              <a:extLst>
                <a:ext uri="{FF2B5EF4-FFF2-40B4-BE49-F238E27FC236}">
                  <a16:creationId xmlns:a16="http://schemas.microsoft.com/office/drawing/2014/main" id="{3F9964A9-6DF3-6643-2583-867C6323F8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586" y="1764506"/>
              <a:ext cx="1076325" cy="1076325"/>
            </a:xfrm>
            <a:prstGeom prst="rect">
              <a:avLst/>
            </a:prstGeom>
          </p:spPr>
        </p:pic>
      </p:grpSp>
      <p:grpSp>
        <p:nvGrpSpPr>
          <p:cNvPr id="26" name="Group 25">
            <a:extLst>
              <a:ext uri="{FF2B5EF4-FFF2-40B4-BE49-F238E27FC236}">
                <a16:creationId xmlns:a16="http://schemas.microsoft.com/office/drawing/2014/main" id="{BE43EB6F-75A0-094A-2F56-67A093D72456}"/>
              </a:ext>
            </a:extLst>
          </p:cNvPr>
          <p:cNvGrpSpPr/>
          <p:nvPr/>
        </p:nvGrpSpPr>
        <p:grpSpPr>
          <a:xfrm>
            <a:off x="2130888" y="1764506"/>
            <a:ext cx="1270051" cy="1615629"/>
            <a:chOff x="2130888" y="1764506"/>
            <a:chExt cx="1270051" cy="1615629"/>
          </a:xfrm>
        </p:grpSpPr>
        <p:sp>
          <p:nvSpPr>
            <p:cNvPr id="5" name="TextBox 4">
              <a:extLst>
                <a:ext uri="{FF2B5EF4-FFF2-40B4-BE49-F238E27FC236}">
                  <a16:creationId xmlns:a16="http://schemas.microsoft.com/office/drawing/2014/main" id="{43928944-B33B-3953-A5D7-DF830750869B}"/>
                </a:ext>
              </a:extLst>
            </p:cNvPr>
            <p:cNvSpPr txBox="1"/>
            <p:nvPr/>
          </p:nvSpPr>
          <p:spPr>
            <a:xfrm>
              <a:off x="2130888" y="2733804"/>
              <a:ext cx="1270051"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Check your balance</a:t>
              </a:r>
              <a:endParaRPr lang="en-GB" dirty="0"/>
            </a:p>
          </p:txBody>
        </p:sp>
        <p:pic>
          <p:nvPicPr>
            <p:cNvPr id="12" name="Graphic 11">
              <a:extLst>
                <a:ext uri="{FF2B5EF4-FFF2-40B4-BE49-F238E27FC236}">
                  <a16:creationId xmlns:a16="http://schemas.microsoft.com/office/drawing/2014/main" id="{AD3180E0-4F16-2C67-EFC8-45D8129097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7326" y="1764506"/>
              <a:ext cx="1076325" cy="1076325"/>
            </a:xfrm>
            <a:prstGeom prst="rect">
              <a:avLst/>
            </a:prstGeom>
          </p:spPr>
        </p:pic>
      </p:grpSp>
      <p:grpSp>
        <p:nvGrpSpPr>
          <p:cNvPr id="28" name="Group 27">
            <a:extLst>
              <a:ext uri="{FF2B5EF4-FFF2-40B4-BE49-F238E27FC236}">
                <a16:creationId xmlns:a16="http://schemas.microsoft.com/office/drawing/2014/main" id="{10AC7D4E-265A-4855-0327-56F712C376E0}"/>
              </a:ext>
            </a:extLst>
          </p:cNvPr>
          <p:cNvGrpSpPr/>
          <p:nvPr/>
        </p:nvGrpSpPr>
        <p:grpSpPr>
          <a:xfrm>
            <a:off x="5576707" y="1764506"/>
            <a:ext cx="1551963" cy="1615629"/>
            <a:chOff x="5576707" y="1764506"/>
            <a:chExt cx="1551963" cy="1615629"/>
          </a:xfrm>
        </p:grpSpPr>
        <p:sp>
          <p:nvSpPr>
            <p:cNvPr id="7" name="TextBox 6">
              <a:extLst>
                <a:ext uri="{FF2B5EF4-FFF2-40B4-BE49-F238E27FC236}">
                  <a16:creationId xmlns:a16="http://schemas.microsoft.com/office/drawing/2014/main" id="{BCF683A3-DF6E-70DC-FA7C-0934B461EC3E}"/>
                </a:ext>
              </a:extLst>
            </p:cNvPr>
            <p:cNvSpPr txBox="1"/>
            <p:nvPr/>
          </p:nvSpPr>
          <p:spPr>
            <a:xfrm>
              <a:off x="5576707" y="2733804"/>
              <a:ext cx="1551963" cy="646331"/>
            </a:xfrm>
            <a:prstGeom prst="rect">
              <a:avLst/>
            </a:prstGeom>
            <a:noFill/>
          </p:spPr>
          <p:txBody>
            <a:bodyPr wrap="square" rtlCol="0">
              <a:spAutoFit/>
            </a:bodyPr>
            <a:lstStyle/>
            <a:p>
              <a:pPr algn="ctr" defTabSz="450850">
                <a:spcBef>
                  <a:spcPts val="1200"/>
                </a:spcBef>
              </a:pPr>
              <a:r>
                <a:rPr lang="en-GB" kern="0" dirty="0">
                  <a:latin typeface="Source Sans Pro" panose="020B0503030403020204" pitchFamily="34" charset="0"/>
                  <a:ea typeface="Source Sans Pro" panose="020B0503030403020204" pitchFamily="34" charset="0"/>
                </a:rPr>
                <a:t>See your statement</a:t>
              </a:r>
            </a:p>
          </p:txBody>
        </p:sp>
        <p:pic>
          <p:nvPicPr>
            <p:cNvPr id="18" name="Graphic 17">
              <a:extLst>
                <a:ext uri="{FF2B5EF4-FFF2-40B4-BE49-F238E27FC236}">
                  <a16:creationId xmlns:a16="http://schemas.microsoft.com/office/drawing/2014/main" id="{E2E7C03D-F5E8-42E6-08B2-991242F6F5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2807" y="1764506"/>
              <a:ext cx="1076325" cy="1076325"/>
            </a:xfrm>
            <a:prstGeom prst="rect">
              <a:avLst/>
            </a:prstGeom>
          </p:spPr>
        </p:pic>
      </p:grpSp>
      <p:grpSp>
        <p:nvGrpSpPr>
          <p:cNvPr id="29" name="Group 28">
            <a:extLst>
              <a:ext uri="{FF2B5EF4-FFF2-40B4-BE49-F238E27FC236}">
                <a16:creationId xmlns:a16="http://schemas.microsoft.com/office/drawing/2014/main" id="{8AE8E920-1759-79AE-5FF6-5FAEFD8DB930}"/>
              </a:ext>
            </a:extLst>
          </p:cNvPr>
          <p:cNvGrpSpPr/>
          <p:nvPr/>
        </p:nvGrpSpPr>
        <p:grpSpPr>
          <a:xfrm>
            <a:off x="7474922" y="1764506"/>
            <a:ext cx="1288078" cy="1615629"/>
            <a:chOff x="7474922" y="1764506"/>
            <a:chExt cx="1288078" cy="1615629"/>
          </a:xfrm>
        </p:grpSpPr>
        <p:sp>
          <p:nvSpPr>
            <p:cNvPr id="2" name="Content Placeholder 7">
              <a:extLst>
                <a:ext uri="{FF2B5EF4-FFF2-40B4-BE49-F238E27FC236}">
                  <a16:creationId xmlns:a16="http://schemas.microsoft.com/office/drawing/2014/main" id="{B9F2BEEB-DC6D-1BFA-E711-9F293CC2A783}"/>
                </a:ext>
              </a:extLst>
            </p:cNvPr>
            <p:cNvSpPr txBox="1">
              <a:spLocks/>
            </p:cNvSpPr>
            <p:nvPr/>
          </p:nvSpPr>
          <p:spPr bwMode="auto">
            <a:xfrm>
              <a:off x="7474922" y="2733804"/>
              <a:ext cx="1288078" cy="64633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algn="ctr" defTabSz="450850">
                <a:spcBef>
                  <a:spcPts val="1200"/>
                </a:spcBef>
              </a:pPr>
              <a:r>
                <a:rPr lang="en-GB" kern="0" dirty="0">
                  <a:latin typeface="Source Sans Pro" panose="020B0503030403020204" pitchFamily="34" charset="0"/>
                  <a:ea typeface="Source Sans Pro" panose="020B0503030403020204" pitchFamily="34" charset="0"/>
                </a:rPr>
                <a:t>Freeze your card</a:t>
              </a:r>
            </a:p>
          </p:txBody>
        </p:sp>
        <p:pic>
          <p:nvPicPr>
            <p:cNvPr id="20" name="Graphic 19">
              <a:extLst>
                <a:ext uri="{FF2B5EF4-FFF2-40B4-BE49-F238E27FC236}">
                  <a16:creationId xmlns:a16="http://schemas.microsoft.com/office/drawing/2014/main" id="{C63B625C-EF40-427E-D9DD-8520AE0D88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75548" y="1764506"/>
              <a:ext cx="1076325" cy="1076325"/>
            </a:xfrm>
            <a:prstGeom prst="rect">
              <a:avLst/>
            </a:prstGeom>
          </p:spPr>
        </p:pic>
      </p:grpSp>
      <p:grpSp>
        <p:nvGrpSpPr>
          <p:cNvPr id="27" name="Group 26">
            <a:extLst>
              <a:ext uri="{FF2B5EF4-FFF2-40B4-BE49-F238E27FC236}">
                <a16:creationId xmlns:a16="http://schemas.microsoft.com/office/drawing/2014/main" id="{A995B7FC-CAD0-DF6C-C0D8-DEBE0829154B}"/>
              </a:ext>
            </a:extLst>
          </p:cNvPr>
          <p:cNvGrpSpPr/>
          <p:nvPr/>
        </p:nvGrpSpPr>
        <p:grpSpPr>
          <a:xfrm>
            <a:off x="3848000" y="1764506"/>
            <a:ext cx="1409350" cy="1615629"/>
            <a:chOff x="3848000" y="1764506"/>
            <a:chExt cx="1409350" cy="1615629"/>
          </a:xfrm>
        </p:grpSpPr>
        <p:sp>
          <p:nvSpPr>
            <p:cNvPr id="6" name="TextBox 5">
              <a:extLst>
                <a:ext uri="{FF2B5EF4-FFF2-40B4-BE49-F238E27FC236}">
                  <a16:creationId xmlns:a16="http://schemas.microsoft.com/office/drawing/2014/main" id="{52C929F1-0B4D-0E94-B4C1-5C620FF204B1}"/>
                </a:ext>
              </a:extLst>
            </p:cNvPr>
            <p:cNvSpPr txBox="1"/>
            <p:nvPr/>
          </p:nvSpPr>
          <p:spPr>
            <a:xfrm>
              <a:off x="3848000" y="2733804"/>
              <a:ext cx="1409350" cy="646331"/>
            </a:xfrm>
            <a:prstGeom prst="rect">
              <a:avLst/>
            </a:prstGeom>
            <a:noFill/>
          </p:spPr>
          <p:txBody>
            <a:bodyPr wrap="square" rtlCol="0">
              <a:spAutoFit/>
            </a:bodyPr>
            <a:lstStyle/>
            <a:p>
              <a:pPr algn="ctr"/>
              <a:r>
                <a:rPr lang="en-GB" kern="0" dirty="0">
                  <a:latin typeface="Source Sans Pro" panose="020B0503030403020204" pitchFamily="34" charset="0"/>
                  <a:ea typeface="Source Sans Pro" panose="020B0503030403020204" pitchFamily="34" charset="0"/>
                </a:rPr>
                <a:t>Pay people at any  time</a:t>
              </a:r>
              <a:endParaRPr lang="en-GB" dirty="0"/>
            </a:p>
          </p:txBody>
        </p:sp>
        <p:pic>
          <p:nvPicPr>
            <p:cNvPr id="24" name="Graphic 23">
              <a:extLst>
                <a:ext uri="{FF2B5EF4-FFF2-40B4-BE49-F238E27FC236}">
                  <a16:creationId xmlns:a16="http://schemas.microsoft.com/office/drawing/2014/main" id="{52FF7107-C30E-7126-21BC-3328DF4EC6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0067" y="1764506"/>
              <a:ext cx="1076325" cy="1076325"/>
            </a:xfrm>
            <a:prstGeom prst="rect">
              <a:avLst/>
            </a:prstGeom>
          </p:spPr>
        </p:pic>
      </p:grpSp>
    </p:spTree>
    <p:extLst>
      <p:ext uri="{BB962C8B-B14F-4D97-AF65-F5344CB8AC3E}">
        <p14:creationId xmlns:p14="http://schemas.microsoft.com/office/powerpoint/2010/main" val="1891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7332" r="17332"/>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dirty="0"/>
              <a:t>Mary’s concerns</a:t>
            </a:r>
            <a:endParaRPr lang="en-US" dirty="0"/>
          </a:p>
        </p:txBody>
      </p:sp>
      <p:sp>
        <p:nvSpPr>
          <p:cNvPr id="4" name="Content Placeholder 7">
            <a:extLst>
              <a:ext uri="{FF2B5EF4-FFF2-40B4-BE49-F238E27FC236}">
                <a16:creationId xmlns:a16="http://schemas.microsoft.com/office/drawing/2014/main" id="{E74D14E2-D9D5-E56A-0DD9-FBA6A6D6D95A}"/>
              </a:ext>
              <a:ext uri="{C183D7F6-B498-43B3-948B-1728B52AA6E4}">
                <adec:decorative xmlns:adec="http://schemas.microsoft.com/office/drawing/2017/decorative" val="1"/>
              </a:ext>
            </a:extLst>
          </p:cNvPr>
          <p:cNvSpPr txBox="1">
            <a:spLocks/>
          </p:cNvSpPr>
          <p:nvPr/>
        </p:nvSpPr>
        <p:spPr bwMode="auto">
          <a:xfrm>
            <a:off x="323850" y="1815501"/>
            <a:ext cx="3159972" cy="1034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dirty="0"/>
              <a:t>What do you think </a:t>
            </a:r>
          </a:p>
          <a:p>
            <a:r>
              <a:rPr lang="en-GB" sz="1800" kern="0" dirty="0"/>
              <a:t>Mary may be worried about?</a:t>
            </a:r>
          </a:p>
          <a:p>
            <a:endParaRPr lang="en-GB" sz="1800" kern="0" dirty="0"/>
          </a:p>
        </p:txBody>
      </p:sp>
    </p:spTree>
    <p:extLst>
      <p:ext uri="{BB962C8B-B14F-4D97-AF65-F5344CB8AC3E}">
        <p14:creationId xmlns:p14="http://schemas.microsoft.com/office/powerpoint/2010/main" val="89627056"/>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SharedWithUsers xmlns="a26ea033-2852-474a-8cc8-30d2b3b4aa0f">
      <UserInfo>
        <DisplayName>Jukes, Emma (Inclusion Engagement Transformation)</DisplayName>
        <AccountId>485</AccountId>
        <AccountType/>
      </UserInfo>
      <UserInfo>
        <DisplayName>Holmes, Em (Group Customer Inclusion)</DisplayName>
        <AccountId>31</AccountId>
        <AccountType/>
      </UserInfo>
      <UserInfo>
        <DisplayName>O'Connell, Lauren ((Group Customer Inclusion))</DisplayName>
        <AccountId>424</AccountId>
        <AccountType/>
      </UserInfo>
      <UserInfo>
        <DisplayName>Brady, Claire (Group Customer Inclusion)</DisplayName>
        <AccountId>184</AccountId>
        <AccountType/>
      </UserInfo>
      <UserInfo>
        <DisplayName>Williams, Nicola ((Group Customer Inclusion))</DisplayName>
        <AccountId>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4E93E6-4DCD-4D59-A189-64DB18488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EB8AD5-77CB-4D22-9CD0-9152A0B318D6}">
  <ds:schemaRefs>
    <ds:schemaRef ds:uri="a26ea033-2852-474a-8cc8-30d2b3b4aa0f"/>
    <ds:schemaRef ds:uri="http://purl.org/dc/elements/1.1/"/>
    <ds:schemaRef ds:uri="http://www.w3.org/XML/1998/namespace"/>
    <ds:schemaRef ds:uri="http://purl.org/dc/terms/"/>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8296b18e-8234-4d94-91b1-3ed3998a7eb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81639B7-2667-4BAB-8292-26BB4AD80B33}">
  <ds:schemaRefs>
    <ds:schemaRef ds:uri="http://schemas.microsoft.com/sharepoint/v3/contenttype/forms"/>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5931</Words>
  <Application>Microsoft Office PowerPoint</Application>
  <PresentationFormat>On-screen Show (16:9)</PresentationFormat>
  <Paragraphs>535</Paragraphs>
  <Slides>39</Slides>
  <Notes>39</Notes>
  <HiddenSlides>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Wingdings</vt:lpstr>
      <vt:lpstr>Arial</vt:lpstr>
      <vt:lpstr>WordVisiCarriageReturn_MSFontService</vt:lpstr>
      <vt:lpstr>Times New Roman</vt:lpstr>
      <vt:lpstr>Lloyds Bank Jack</vt:lpstr>
      <vt:lpstr>Source Sans Pro</vt:lpstr>
      <vt:lpstr>Segoe UI</vt:lpstr>
      <vt:lpstr>Calibri</vt:lpstr>
      <vt:lpstr>AvenirNext LT Pro Regular</vt:lpstr>
      <vt:lpstr>Custom Design</vt:lpstr>
      <vt:lpstr>Banking Online Workshop</vt:lpstr>
      <vt:lpstr>Welcome</vt:lpstr>
      <vt:lpstr>Introductions</vt:lpstr>
      <vt:lpstr>Aims</vt:lpstr>
      <vt:lpstr>Today’s session</vt:lpstr>
      <vt:lpstr>What are the benefits?</vt:lpstr>
      <vt:lpstr>Mary’s story</vt:lpstr>
      <vt:lpstr>Benefits of online banking</vt:lpstr>
      <vt:lpstr>Mary’s concerns</vt:lpstr>
      <vt:lpstr>Setting up online banking</vt:lpstr>
      <vt:lpstr>Getting online</vt:lpstr>
      <vt:lpstr>Apps and browsers</vt:lpstr>
      <vt:lpstr>Getting started</vt:lpstr>
      <vt:lpstr>Account setup - what to expect</vt:lpstr>
      <vt:lpstr>Browser log in</vt:lpstr>
      <vt:lpstr>Help downloading the app</vt:lpstr>
      <vt:lpstr>Using online banking</vt:lpstr>
      <vt:lpstr>Logging in online</vt:lpstr>
      <vt:lpstr>Example of what you might see</vt:lpstr>
      <vt:lpstr>Online activities</vt:lpstr>
      <vt:lpstr>Using your account online</vt:lpstr>
      <vt:lpstr>Pending payments</vt:lpstr>
      <vt:lpstr>Direct debits – how do they work?</vt:lpstr>
      <vt:lpstr>Standing orders</vt:lpstr>
      <vt:lpstr>Standing orders – how do they work?</vt:lpstr>
      <vt:lpstr>One-time payments</vt:lpstr>
      <vt:lpstr>Paying in a cheque</vt:lpstr>
      <vt:lpstr>The lost card</vt:lpstr>
      <vt:lpstr>Quiz time!</vt:lpstr>
      <vt:lpstr>Your bank texts you. They want you to log in using a link in the text  What do you do?</vt:lpstr>
      <vt:lpstr>Your bank texts you. They want you to log in using a link in the text  What do you do?</vt:lpstr>
      <vt:lpstr>You struggle to remember your password  What do you do?</vt:lpstr>
      <vt:lpstr>You struggle to remember your password  What do you do?</vt:lpstr>
      <vt:lpstr>You use a computer at your local library to log into your bank account. It asks if you want this device to remember your details.  Do you tick that box?</vt:lpstr>
      <vt:lpstr>You use a computer at your local library to log into your bank account. It asks if you want this device to remember your details.  Do you tick that box?</vt:lpstr>
      <vt:lpstr>Banking online recap</vt:lpstr>
      <vt:lpstr>Any questions?</vt:lpstr>
      <vt:lpstr>Thank you!  Let us know what you think</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164</cp:revision>
  <dcterms:created xsi:type="dcterms:W3CDTF">2011-07-15T10:12:05Z</dcterms:created>
  <dcterms:modified xsi:type="dcterms:W3CDTF">2025-05-21T13:29:52Z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