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theme/theme2.xml" ContentType="application/vnd.openxmlformats-officedocument.theme+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theme/theme3.xml" ContentType="application/vnd.openxmlformats-officedocument.theme+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5" Type="http://schemas.microsoft.com/office/2020/02/relationships/classificationlabels" Target="docMetadata/LabelInfo.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733" r:id="rId4"/>
    <p:sldMasterId id="2147483750" r:id="rId5"/>
    <p:sldMasterId id="2147484050" r:id="rId6"/>
    <p:sldMasterId id="2147484126" r:id="rId7"/>
  </p:sldMasterIdLst>
  <p:notesMasterIdLst>
    <p:notesMasterId r:id="rId20"/>
  </p:notesMasterIdLst>
  <p:handoutMasterIdLst>
    <p:handoutMasterId r:id="rId21"/>
  </p:handoutMasterIdLst>
  <p:sldIdLst>
    <p:sldId id="1127" r:id="rId8"/>
    <p:sldId id="1074" r:id="rId9"/>
    <p:sldId id="1109" r:id="rId10"/>
    <p:sldId id="1146" r:id="rId11"/>
    <p:sldId id="1145" r:id="rId12"/>
    <p:sldId id="1158" r:id="rId13"/>
    <p:sldId id="1148" r:id="rId14"/>
    <p:sldId id="1147" r:id="rId15"/>
    <p:sldId id="1159" r:id="rId16"/>
    <p:sldId id="1156" r:id="rId17"/>
    <p:sldId id="1152" r:id="rId18"/>
    <p:sldId id="1106" r:id="rId19"/>
  </p:sldIdLst>
  <p:sldSz cx="9906000" cy="6858000" type="A4"/>
  <p:notesSz cx="6797675" cy="9926638"/>
  <p:defaultTextStyle>
    <a:defPPr>
      <a:defRPr lang="en-US"/>
    </a:defPPr>
    <a:lvl1pPr algn="l" rtl="0" fontAlgn="base">
      <a:spcBef>
        <a:spcPct val="0"/>
      </a:spcBef>
      <a:spcAft>
        <a:spcPct val="0"/>
      </a:spcAft>
      <a:defRPr sz="2400" kern="1200">
        <a:solidFill>
          <a:schemeClr val="tx1"/>
        </a:solidFill>
        <a:latin typeface="Arial" charset="0"/>
        <a:ea typeface="ＭＳ Ｐゴシック"/>
        <a:cs typeface="ＭＳ Ｐゴシック"/>
      </a:defRPr>
    </a:lvl1pPr>
    <a:lvl2pPr marL="457021" algn="l" rtl="0" fontAlgn="base">
      <a:spcBef>
        <a:spcPct val="0"/>
      </a:spcBef>
      <a:spcAft>
        <a:spcPct val="0"/>
      </a:spcAft>
      <a:defRPr sz="2400" kern="1200">
        <a:solidFill>
          <a:schemeClr val="tx1"/>
        </a:solidFill>
        <a:latin typeface="Arial" charset="0"/>
        <a:ea typeface="ＭＳ Ｐゴシック"/>
        <a:cs typeface="ＭＳ Ｐゴシック"/>
      </a:defRPr>
    </a:lvl2pPr>
    <a:lvl3pPr marL="914043" algn="l" rtl="0" fontAlgn="base">
      <a:spcBef>
        <a:spcPct val="0"/>
      </a:spcBef>
      <a:spcAft>
        <a:spcPct val="0"/>
      </a:spcAft>
      <a:defRPr sz="2400" kern="1200">
        <a:solidFill>
          <a:schemeClr val="tx1"/>
        </a:solidFill>
        <a:latin typeface="Arial" charset="0"/>
        <a:ea typeface="ＭＳ Ｐゴシック"/>
        <a:cs typeface="ＭＳ Ｐゴシック"/>
      </a:defRPr>
    </a:lvl3pPr>
    <a:lvl4pPr marL="1371061" algn="l" rtl="0" fontAlgn="base">
      <a:spcBef>
        <a:spcPct val="0"/>
      </a:spcBef>
      <a:spcAft>
        <a:spcPct val="0"/>
      </a:spcAft>
      <a:defRPr sz="2400" kern="1200">
        <a:solidFill>
          <a:schemeClr val="tx1"/>
        </a:solidFill>
        <a:latin typeface="Arial" charset="0"/>
        <a:ea typeface="ＭＳ Ｐゴシック"/>
        <a:cs typeface="ＭＳ Ｐゴシック"/>
      </a:defRPr>
    </a:lvl4pPr>
    <a:lvl5pPr marL="1828082" algn="l" rtl="0" fontAlgn="base">
      <a:spcBef>
        <a:spcPct val="0"/>
      </a:spcBef>
      <a:spcAft>
        <a:spcPct val="0"/>
      </a:spcAft>
      <a:defRPr sz="2400" kern="1200">
        <a:solidFill>
          <a:schemeClr val="tx1"/>
        </a:solidFill>
        <a:latin typeface="Arial" charset="0"/>
        <a:ea typeface="ＭＳ Ｐゴシック"/>
        <a:cs typeface="ＭＳ Ｐゴシック"/>
      </a:defRPr>
    </a:lvl5pPr>
    <a:lvl6pPr marL="2285100" algn="l" defTabSz="914043" rtl="0" eaLnBrk="1" latinLnBrk="0" hangingPunct="1">
      <a:defRPr sz="2400" kern="1200">
        <a:solidFill>
          <a:schemeClr val="tx1"/>
        </a:solidFill>
        <a:latin typeface="Arial" charset="0"/>
        <a:ea typeface="ＭＳ Ｐゴシック"/>
        <a:cs typeface="ＭＳ Ｐゴシック"/>
      </a:defRPr>
    </a:lvl6pPr>
    <a:lvl7pPr marL="2742126" algn="l" defTabSz="914043" rtl="0" eaLnBrk="1" latinLnBrk="0" hangingPunct="1">
      <a:defRPr sz="2400" kern="1200">
        <a:solidFill>
          <a:schemeClr val="tx1"/>
        </a:solidFill>
        <a:latin typeface="Arial" charset="0"/>
        <a:ea typeface="ＭＳ Ｐゴシック"/>
        <a:cs typeface="ＭＳ Ｐゴシック"/>
      </a:defRPr>
    </a:lvl7pPr>
    <a:lvl8pPr marL="3199143" algn="l" defTabSz="914043" rtl="0" eaLnBrk="1" latinLnBrk="0" hangingPunct="1">
      <a:defRPr sz="2400" kern="1200">
        <a:solidFill>
          <a:schemeClr val="tx1"/>
        </a:solidFill>
        <a:latin typeface="Arial" charset="0"/>
        <a:ea typeface="ＭＳ Ｐゴシック"/>
        <a:cs typeface="ＭＳ Ｐゴシック"/>
      </a:defRPr>
    </a:lvl8pPr>
    <a:lvl9pPr marL="3656164" algn="l" defTabSz="914043" rtl="0" eaLnBrk="1" latinLnBrk="0" hangingPunct="1">
      <a:defRPr sz="2400" kern="1200">
        <a:solidFill>
          <a:schemeClr val="tx1"/>
        </a:solidFill>
        <a:latin typeface="Arial" charset="0"/>
        <a:ea typeface="ＭＳ Ｐゴシック"/>
        <a:cs typeface="ＭＳ Ｐゴシック"/>
      </a:defRPr>
    </a:lvl9pPr>
  </p:defaultTextStyle>
  <p:extLst>
    <p:ext uri="{EFAFB233-063F-42B5-8137-9DF3F51BA10A}">
      <p15:sldGuideLst xmlns:p15="http://schemas.microsoft.com/office/powerpoint/2012/main">
        <p15:guide id="1" orient="horz" pos="2160">
          <p15:clr>
            <a:srgbClr val="A4A3A4"/>
          </p15:clr>
        </p15:guide>
        <p15:guide id="2" pos="5480">
          <p15:clr>
            <a:srgbClr val="A4A3A4"/>
          </p15:clr>
        </p15:guide>
      </p15:sldGuideLst>
    </p:ext>
    <p:ext uri="{2D200454-40CA-4A62-9FC3-DE9A4176ACB9}">
      <p15:notesGuideLst xmlns:p15="http://schemas.microsoft.com/office/powerpoint/2012/main">
        <p15:guide id="1" orient="horz" pos="3126">
          <p15:clr>
            <a:srgbClr val="A4A3A4"/>
          </p15:clr>
        </p15:guide>
        <p15:guide id="2" pos="2142">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Shah, Priya (Responsible Business)" initials="SP(B" lastIdx="5" clrIdx="0">
    <p:extLst>
      <p:ext uri="{19B8F6BF-5375-455C-9EA6-DF929625EA0E}">
        <p15:presenceInfo xmlns:p15="http://schemas.microsoft.com/office/powerpoint/2012/main" userId="S-1-5-21-1285278-2735368383-2968457176-1820342" providerId="AD"/>
      </p:ext>
    </p:extLst>
  </p:cmAuthor>
  <p:cmAuthor id="2" name="Liz Booth" initials="LB" lastIdx="1" clrIdx="1">
    <p:extLst>
      <p:ext uri="{19B8F6BF-5375-455C-9EA6-DF929625EA0E}">
        <p15:presenceInfo xmlns:p15="http://schemas.microsoft.com/office/powerpoint/2012/main" userId="S::liz.booth@y-e.org.uk::2115e261-9d77-4550-9ca4-f98225bd55f1" providerId="AD"/>
      </p:ext>
    </p:extLst>
  </p:cmAuthor>
  <p:cmAuthor id="3" name="Lizzie Angel" initials="LA" lastIdx="11" clrIdx="2">
    <p:extLst>
      <p:ext uri="{19B8F6BF-5375-455C-9EA6-DF929625EA0E}">
        <p15:presenceInfo xmlns:p15="http://schemas.microsoft.com/office/powerpoint/2012/main" userId="S::lizzie.angel@six.agency::acfecc51-4d15-4327-9462-44593bbbaac1"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24702"/>
    <a:srgbClr val="0D5595"/>
    <a:srgbClr val="024731"/>
    <a:srgbClr val="78B637"/>
    <a:srgbClr val="00864F"/>
    <a:srgbClr val="006C32"/>
    <a:srgbClr val="173444"/>
    <a:srgbClr val="2178B0"/>
    <a:srgbClr val="7FB598"/>
    <a:srgbClr val="9999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5758FB7-9AC5-4552-8A53-C91805E547FA}" styleName="Themed Style 1 - Accent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5266" autoAdjust="0"/>
    <p:restoredTop sz="96327" autoAdjust="0"/>
  </p:normalViewPr>
  <p:slideViewPr>
    <p:cSldViewPr snapToGrid="0">
      <p:cViewPr varScale="1">
        <p:scale>
          <a:sx n="74" d="100"/>
          <a:sy n="74" d="100"/>
        </p:scale>
        <p:origin x="1272" y="56"/>
      </p:cViewPr>
      <p:guideLst>
        <p:guide orient="horz" pos="2160"/>
        <p:guide pos="5480"/>
      </p:guideLst>
    </p:cSldViewPr>
  </p:slideViewPr>
  <p:outlineViewPr>
    <p:cViewPr>
      <p:scale>
        <a:sx n="33" d="100"/>
        <a:sy n="33" d="100"/>
      </p:scale>
      <p:origin x="0" y="0"/>
    </p:cViewPr>
  </p:outlineViewPr>
  <p:notesTextViewPr>
    <p:cViewPr>
      <p:scale>
        <a:sx n="125" d="100"/>
        <a:sy n="125" d="100"/>
      </p:scale>
      <p:origin x="0" y="0"/>
    </p:cViewPr>
  </p:notesTextViewPr>
  <p:sorterViewPr>
    <p:cViewPr>
      <p:scale>
        <a:sx n="200" d="100"/>
        <a:sy n="200" d="100"/>
      </p:scale>
      <p:origin x="0" y="0"/>
    </p:cViewPr>
  </p:sorterViewPr>
  <p:notesViewPr>
    <p:cSldViewPr snapToGrid="0">
      <p:cViewPr varScale="1">
        <p:scale>
          <a:sx n="51" d="100"/>
          <a:sy n="51" d="100"/>
        </p:scale>
        <p:origin x="-2958" y="-108"/>
      </p:cViewPr>
      <p:guideLst>
        <p:guide orient="horz" pos="3126"/>
        <p:guide pos="2142"/>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1.xml"/><Relationship Id="rId13" Type="http://schemas.openxmlformats.org/officeDocument/2006/relationships/slide" Target="slides/slide6.xml"/><Relationship Id="rId18" Type="http://schemas.openxmlformats.org/officeDocument/2006/relationships/slide" Target="slides/slide11.xml"/><Relationship Id="rId26" Type="http://schemas.openxmlformats.org/officeDocument/2006/relationships/tableStyles" Target="tableStyles.xml"/><Relationship Id="rId3" Type="http://schemas.openxmlformats.org/officeDocument/2006/relationships/customXml" Target="../customXml/item3.xml"/><Relationship Id="rId21" Type="http://schemas.openxmlformats.org/officeDocument/2006/relationships/handoutMaster" Target="handoutMasters/handoutMaster1.xml"/><Relationship Id="rId7" Type="http://schemas.openxmlformats.org/officeDocument/2006/relationships/slideMaster" Target="slideMasters/slideMaster4.xml"/><Relationship Id="rId12" Type="http://schemas.openxmlformats.org/officeDocument/2006/relationships/slide" Target="slides/slide5.xml"/><Relationship Id="rId17" Type="http://schemas.openxmlformats.org/officeDocument/2006/relationships/slide" Target="slides/slide10.xml"/><Relationship Id="rId25"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9.xml"/><Relationship Id="rId20"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4.xml"/><Relationship Id="rId24" Type="http://schemas.openxmlformats.org/officeDocument/2006/relationships/viewProps" Target="viewProps.xml"/><Relationship Id="rId5" Type="http://schemas.openxmlformats.org/officeDocument/2006/relationships/slideMaster" Target="slideMasters/slideMaster2.xml"/><Relationship Id="rId15" Type="http://schemas.openxmlformats.org/officeDocument/2006/relationships/slide" Target="slides/slide8.xml"/><Relationship Id="rId23" Type="http://schemas.openxmlformats.org/officeDocument/2006/relationships/presProps" Target="presProps.xml"/><Relationship Id="rId10" Type="http://schemas.openxmlformats.org/officeDocument/2006/relationships/slide" Target="slides/slide3.xml"/><Relationship Id="rId19" Type="http://schemas.openxmlformats.org/officeDocument/2006/relationships/slide" Target="slides/slide12.xml"/><Relationship Id="rId4" Type="http://schemas.openxmlformats.org/officeDocument/2006/relationships/slideMaster" Target="slideMasters/slideMaster1.xml"/><Relationship Id="rId9" Type="http://schemas.openxmlformats.org/officeDocument/2006/relationships/slide" Target="slides/slide2.xml"/><Relationship Id="rId14" Type="http://schemas.openxmlformats.org/officeDocument/2006/relationships/slide" Target="slides/slide7.xml"/><Relationship Id="rId22" Type="http://schemas.openxmlformats.org/officeDocument/2006/relationships/commentAuthors" Target="commentAuthors.xml"/><Relationship Id="rId27"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Dan Pritchard" userId="df81aaf8-1f16-4139-a4fb-fa53e5df2845" providerId="ADAL" clId="{B8363A26-9DD3-C746-B9E9-CDFB582130A7}"/>
    <pc:docChg chg="undo custSel modSld">
      <pc:chgData name="Dan Pritchard" userId="df81aaf8-1f16-4139-a4fb-fa53e5df2845" providerId="ADAL" clId="{B8363A26-9DD3-C746-B9E9-CDFB582130A7}" dt="2020-06-30T13:13:42.144" v="54"/>
      <pc:docMkLst>
        <pc:docMk/>
      </pc:docMkLst>
      <pc:sldChg chg="addSp delSp modSp">
        <pc:chgData name="Dan Pritchard" userId="df81aaf8-1f16-4139-a4fb-fa53e5df2845" providerId="ADAL" clId="{B8363A26-9DD3-C746-B9E9-CDFB582130A7}" dt="2020-06-30T13:13:42.144" v="54"/>
        <pc:sldMkLst>
          <pc:docMk/>
          <pc:sldMk cId="3704840715" sldId="1127"/>
        </pc:sldMkLst>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6400" cy="496888"/>
          </a:xfrm>
          <a:prstGeom prst="rect">
            <a:avLst/>
          </a:prstGeom>
        </p:spPr>
        <p:txBody>
          <a:bodyPr vert="horz" lIns="91423" tIns="45712" rIns="91423" bIns="45712" rtlCol="0"/>
          <a:lstStyle>
            <a:lvl1pPr algn="l">
              <a:defRPr sz="1200"/>
            </a:lvl1pPr>
          </a:lstStyle>
          <a:p>
            <a:pPr>
              <a:defRPr/>
            </a:pPr>
            <a:endParaRPr lang="en-GB" dirty="0"/>
          </a:p>
        </p:txBody>
      </p:sp>
      <p:sp>
        <p:nvSpPr>
          <p:cNvPr id="3" name="Date Placeholder 2"/>
          <p:cNvSpPr>
            <a:spLocks noGrp="1"/>
          </p:cNvSpPr>
          <p:nvPr>
            <p:ph type="dt" sz="quarter" idx="1"/>
          </p:nvPr>
        </p:nvSpPr>
        <p:spPr>
          <a:xfrm>
            <a:off x="3849689" y="0"/>
            <a:ext cx="2946400" cy="496888"/>
          </a:xfrm>
          <a:prstGeom prst="rect">
            <a:avLst/>
          </a:prstGeom>
        </p:spPr>
        <p:txBody>
          <a:bodyPr vert="horz" lIns="91423" tIns="45712" rIns="91423" bIns="45712" rtlCol="0"/>
          <a:lstStyle>
            <a:lvl1pPr algn="r">
              <a:defRPr sz="1200"/>
            </a:lvl1pPr>
          </a:lstStyle>
          <a:p>
            <a:pPr>
              <a:defRPr/>
            </a:pPr>
            <a:fld id="{02E97D1F-482D-40B7-B3FB-D9145185FB74}" type="datetimeFigureOut">
              <a:rPr lang="en-GB"/>
              <a:pPr>
                <a:defRPr/>
              </a:pPr>
              <a:t>17/02/2025</a:t>
            </a:fld>
            <a:endParaRPr lang="en-GB" dirty="0"/>
          </a:p>
        </p:txBody>
      </p:sp>
      <p:sp>
        <p:nvSpPr>
          <p:cNvPr id="4" name="Footer Placeholder 3"/>
          <p:cNvSpPr>
            <a:spLocks noGrp="1"/>
          </p:cNvSpPr>
          <p:nvPr>
            <p:ph type="ftr" sz="quarter" idx="2"/>
          </p:nvPr>
        </p:nvSpPr>
        <p:spPr>
          <a:xfrm>
            <a:off x="0" y="9428164"/>
            <a:ext cx="2946400" cy="496887"/>
          </a:xfrm>
          <a:prstGeom prst="rect">
            <a:avLst/>
          </a:prstGeom>
        </p:spPr>
        <p:txBody>
          <a:bodyPr vert="horz" lIns="91423" tIns="45712" rIns="91423" bIns="45712" rtlCol="0" anchor="b"/>
          <a:lstStyle>
            <a:lvl1pPr algn="l">
              <a:defRPr sz="1200"/>
            </a:lvl1pPr>
          </a:lstStyle>
          <a:p>
            <a:pPr>
              <a:defRPr/>
            </a:pPr>
            <a:endParaRPr lang="en-GB" dirty="0"/>
          </a:p>
        </p:txBody>
      </p:sp>
      <p:sp>
        <p:nvSpPr>
          <p:cNvPr id="5" name="Slide Number Placeholder 4"/>
          <p:cNvSpPr>
            <a:spLocks noGrp="1"/>
          </p:cNvSpPr>
          <p:nvPr>
            <p:ph type="sldNum" sz="quarter" idx="3"/>
          </p:nvPr>
        </p:nvSpPr>
        <p:spPr>
          <a:xfrm>
            <a:off x="3849689" y="9428164"/>
            <a:ext cx="2946400" cy="496887"/>
          </a:xfrm>
          <a:prstGeom prst="rect">
            <a:avLst/>
          </a:prstGeom>
        </p:spPr>
        <p:txBody>
          <a:bodyPr vert="horz" lIns="91423" tIns="45712" rIns="91423" bIns="45712" rtlCol="0" anchor="b"/>
          <a:lstStyle>
            <a:lvl1pPr algn="r">
              <a:defRPr sz="1200"/>
            </a:lvl1pPr>
          </a:lstStyle>
          <a:p>
            <a:pPr>
              <a:defRPr/>
            </a:pPr>
            <a:fld id="{9BC276CA-7A31-4D89-AC2C-B82E4ECBF57B}" type="slidenum">
              <a:rPr lang="en-GB"/>
              <a:pPr>
                <a:defRPr/>
              </a:pPr>
              <a:t>‹#›</a:t>
            </a:fld>
            <a:endParaRPr lang="en-GB" dirty="0"/>
          </a:p>
        </p:txBody>
      </p:sp>
      <p:sp>
        <p:nvSpPr>
          <p:cNvPr id="6" name="hc" descr=" "/>
          <p:cNvSpPr txBox="1"/>
          <p:nvPr/>
        </p:nvSpPr>
        <p:spPr>
          <a:xfrm>
            <a:off x="1" y="1"/>
            <a:ext cx="6797675" cy="461665"/>
          </a:xfrm>
          <a:prstGeom prst="rect">
            <a:avLst/>
          </a:prstGeom>
          <a:noFill/>
        </p:spPr>
        <p:txBody>
          <a:bodyPr vert="horz" lIns="91432" tIns="45716" rIns="91432" bIns="45716" rtlCol="0">
            <a:spAutoFit/>
          </a:bodyPr>
          <a:lstStyle/>
          <a:p>
            <a:pPr algn="ctr"/>
            <a:r>
              <a:rPr lang="en-GB"/>
              <a:t> </a:t>
            </a:r>
          </a:p>
        </p:txBody>
      </p:sp>
      <p:sp>
        <p:nvSpPr>
          <p:cNvPr id="7" name="fc" descr=" "/>
          <p:cNvSpPr txBox="1"/>
          <p:nvPr/>
        </p:nvSpPr>
        <p:spPr>
          <a:xfrm>
            <a:off x="1" y="9497379"/>
            <a:ext cx="6797675" cy="461665"/>
          </a:xfrm>
          <a:prstGeom prst="rect">
            <a:avLst/>
          </a:prstGeom>
          <a:noFill/>
        </p:spPr>
        <p:txBody>
          <a:bodyPr vert="horz" lIns="91432" tIns="45716" rIns="91432" bIns="45716" rtlCol="0">
            <a:spAutoFit/>
          </a:bodyPr>
          <a:lstStyle/>
          <a:p>
            <a:pPr algn="ctr"/>
            <a:r>
              <a:rPr lang="en-GB"/>
              <a:t> </a:t>
            </a:r>
          </a:p>
        </p:txBody>
      </p:sp>
    </p:spTree>
    <p:extLst>
      <p:ext uri="{BB962C8B-B14F-4D97-AF65-F5344CB8AC3E}">
        <p14:creationId xmlns:p14="http://schemas.microsoft.com/office/powerpoint/2010/main" val="1117031298"/>
      </p:ext>
    </p:extLst>
  </p:cSld>
  <p:clrMap bg1="lt1" tx1="dk1" bg2="lt2" tx2="dk2" accent1="accent1" accent2="accent2" accent3="accent3" accent4="accent4" accent5="accent5" accent6="accent6" hlink="hlink" folHlink="folHlink"/>
  <p:hf sldNum="0"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218" name="Rectangle 2"/>
          <p:cNvSpPr>
            <a:spLocks noGrp="1" noChangeArrowheads="1"/>
          </p:cNvSpPr>
          <p:nvPr>
            <p:ph type="hdr" sz="quarter"/>
          </p:nvPr>
        </p:nvSpPr>
        <p:spPr bwMode="auto">
          <a:xfrm>
            <a:off x="0" y="0"/>
            <a:ext cx="2946400" cy="496888"/>
          </a:xfrm>
          <a:prstGeom prst="rect">
            <a:avLst/>
          </a:prstGeom>
          <a:noFill/>
          <a:ln w="9525">
            <a:noFill/>
            <a:miter lim="800000"/>
            <a:headEnd/>
            <a:tailEnd/>
          </a:ln>
          <a:effectLst/>
        </p:spPr>
        <p:txBody>
          <a:bodyPr vert="horz" wrap="square" lIns="91423" tIns="45712" rIns="91423" bIns="45712" numCol="1" anchor="t" anchorCtr="0" compatLnSpc="1">
            <a:prstTxWarp prst="textNoShape">
              <a:avLst/>
            </a:prstTxWarp>
          </a:bodyPr>
          <a:lstStyle>
            <a:lvl1pPr eaLnBrk="0" hangingPunct="0">
              <a:defRPr sz="1200">
                <a:latin typeface="Arial" charset="0"/>
                <a:ea typeface="ＭＳ Ｐゴシック" pitchFamily="-65" charset="-128"/>
                <a:cs typeface="+mn-cs"/>
              </a:defRPr>
            </a:lvl1pPr>
          </a:lstStyle>
          <a:p>
            <a:pPr>
              <a:defRPr/>
            </a:pPr>
            <a:endParaRPr lang="en-GB" dirty="0"/>
          </a:p>
        </p:txBody>
      </p:sp>
      <p:sp>
        <p:nvSpPr>
          <p:cNvPr id="9219" name="Rectangle 3"/>
          <p:cNvSpPr>
            <a:spLocks noGrp="1" noChangeArrowheads="1"/>
          </p:cNvSpPr>
          <p:nvPr>
            <p:ph type="dt" idx="1"/>
          </p:nvPr>
        </p:nvSpPr>
        <p:spPr bwMode="auto">
          <a:xfrm>
            <a:off x="3849689" y="0"/>
            <a:ext cx="2946400" cy="496888"/>
          </a:xfrm>
          <a:prstGeom prst="rect">
            <a:avLst/>
          </a:prstGeom>
          <a:noFill/>
          <a:ln w="9525">
            <a:noFill/>
            <a:miter lim="800000"/>
            <a:headEnd/>
            <a:tailEnd/>
          </a:ln>
          <a:effectLst/>
        </p:spPr>
        <p:txBody>
          <a:bodyPr vert="horz" wrap="square" lIns="91423" tIns="45712" rIns="91423" bIns="45712" numCol="1" anchor="t" anchorCtr="0" compatLnSpc="1">
            <a:prstTxWarp prst="textNoShape">
              <a:avLst/>
            </a:prstTxWarp>
          </a:bodyPr>
          <a:lstStyle>
            <a:lvl1pPr algn="r" eaLnBrk="0" hangingPunct="0">
              <a:defRPr sz="1200">
                <a:latin typeface="Arial" charset="0"/>
                <a:ea typeface="ＭＳ Ｐゴシック" pitchFamily="-65" charset="-128"/>
                <a:cs typeface="+mn-cs"/>
              </a:defRPr>
            </a:lvl1pPr>
          </a:lstStyle>
          <a:p>
            <a:pPr>
              <a:defRPr/>
            </a:pPr>
            <a:endParaRPr lang="en-GB" dirty="0"/>
          </a:p>
        </p:txBody>
      </p:sp>
      <p:sp>
        <p:nvSpPr>
          <p:cNvPr id="44036" name="Rectangle 4"/>
          <p:cNvSpPr>
            <a:spLocks noGrp="1" noRot="1" noChangeAspect="1" noChangeArrowheads="1" noTextEdit="1"/>
          </p:cNvSpPr>
          <p:nvPr>
            <p:ph type="sldImg" idx="2"/>
          </p:nvPr>
        </p:nvSpPr>
        <p:spPr bwMode="auto">
          <a:xfrm>
            <a:off x="711200" y="744538"/>
            <a:ext cx="5375275" cy="3722687"/>
          </a:xfrm>
          <a:prstGeom prst="rect">
            <a:avLst/>
          </a:prstGeom>
          <a:noFill/>
          <a:ln w="9525">
            <a:solidFill>
              <a:srgbClr val="000000"/>
            </a:solidFill>
            <a:miter lim="800000"/>
            <a:headEnd/>
            <a:tailEnd/>
          </a:ln>
        </p:spPr>
      </p:sp>
      <p:sp>
        <p:nvSpPr>
          <p:cNvPr id="9221" name="Rectangle 5"/>
          <p:cNvSpPr>
            <a:spLocks noGrp="1" noChangeArrowheads="1"/>
          </p:cNvSpPr>
          <p:nvPr>
            <p:ph type="body" sz="quarter" idx="3"/>
          </p:nvPr>
        </p:nvSpPr>
        <p:spPr bwMode="auto">
          <a:xfrm>
            <a:off x="681038" y="4716464"/>
            <a:ext cx="5435600" cy="4467225"/>
          </a:xfrm>
          <a:prstGeom prst="rect">
            <a:avLst/>
          </a:prstGeom>
          <a:noFill/>
          <a:ln w="9525">
            <a:noFill/>
            <a:miter lim="800000"/>
            <a:headEnd/>
            <a:tailEnd/>
          </a:ln>
          <a:effectLst/>
        </p:spPr>
        <p:txBody>
          <a:bodyPr vert="horz" wrap="square" lIns="91423" tIns="45712" rIns="91423" bIns="45712" numCol="1" anchor="t" anchorCtr="0" compatLnSpc="1">
            <a:prstTxWarp prst="textNoShape">
              <a:avLst/>
            </a:prstTxWarp>
          </a:bodyPr>
          <a:lstStyle/>
          <a:p>
            <a:pPr lvl="0"/>
            <a:r>
              <a:rPr lang="en-GB" noProof="0"/>
              <a:t>Click to edit Master text styles</a:t>
            </a:r>
          </a:p>
          <a:p>
            <a:pPr lvl="1"/>
            <a:r>
              <a:rPr lang="en-GB" noProof="0"/>
              <a:t>Second level</a:t>
            </a:r>
          </a:p>
          <a:p>
            <a:pPr lvl="2"/>
            <a:r>
              <a:rPr lang="en-GB" noProof="0"/>
              <a:t>Third level</a:t>
            </a:r>
          </a:p>
          <a:p>
            <a:pPr lvl="3"/>
            <a:r>
              <a:rPr lang="en-GB" noProof="0"/>
              <a:t>Fourth level</a:t>
            </a:r>
          </a:p>
          <a:p>
            <a:pPr lvl="4"/>
            <a:r>
              <a:rPr lang="en-GB" noProof="0"/>
              <a:t>Fifth level</a:t>
            </a:r>
          </a:p>
        </p:txBody>
      </p:sp>
      <p:sp>
        <p:nvSpPr>
          <p:cNvPr id="9222" name="Rectangle 6"/>
          <p:cNvSpPr>
            <a:spLocks noGrp="1" noChangeArrowheads="1"/>
          </p:cNvSpPr>
          <p:nvPr>
            <p:ph type="ftr" sz="quarter" idx="4"/>
          </p:nvPr>
        </p:nvSpPr>
        <p:spPr bwMode="auto">
          <a:xfrm>
            <a:off x="0" y="9428164"/>
            <a:ext cx="2946400" cy="496887"/>
          </a:xfrm>
          <a:prstGeom prst="rect">
            <a:avLst/>
          </a:prstGeom>
          <a:noFill/>
          <a:ln w="9525">
            <a:noFill/>
            <a:miter lim="800000"/>
            <a:headEnd/>
            <a:tailEnd/>
          </a:ln>
          <a:effectLst/>
        </p:spPr>
        <p:txBody>
          <a:bodyPr vert="horz" wrap="square" lIns="91423" tIns="45712" rIns="91423" bIns="45712" numCol="1" anchor="b" anchorCtr="0" compatLnSpc="1">
            <a:prstTxWarp prst="textNoShape">
              <a:avLst/>
            </a:prstTxWarp>
          </a:bodyPr>
          <a:lstStyle>
            <a:lvl1pPr eaLnBrk="0" hangingPunct="0">
              <a:defRPr sz="1200">
                <a:latin typeface="Arial" charset="0"/>
                <a:ea typeface="ＭＳ Ｐゴシック" pitchFamily="-65" charset="-128"/>
                <a:cs typeface="+mn-cs"/>
              </a:defRPr>
            </a:lvl1pPr>
          </a:lstStyle>
          <a:p>
            <a:pPr>
              <a:defRPr/>
            </a:pPr>
            <a:endParaRPr lang="en-GB" dirty="0"/>
          </a:p>
        </p:txBody>
      </p:sp>
      <p:sp>
        <p:nvSpPr>
          <p:cNvPr id="9223" name="Rectangle 7"/>
          <p:cNvSpPr>
            <a:spLocks noGrp="1" noChangeArrowheads="1"/>
          </p:cNvSpPr>
          <p:nvPr>
            <p:ph type="sldNum" sz="quarter" idx="5"/>
          </p:nvPr>
        </p:nvSpPr>
        <p:spPr bwMode="auto">
          <a:xfrm>
            <a:off x="3849689" y="9428164"/>
            <a:ext cx="2946400" cy="496887"/>
          </a:xfrm>
          <a:prstGeom prst="rect">
            <a:avLst/>
          </a:prstGeom>
          <a:noFill/>
          <a:ln w="9525">
            <a:noFill/>
            <a:miter lim="800000"/>
            <a:headEnd/>
            <a:tailEnd/>
          </a:ln>
          <a:effectLst/>
        </p:spPr>
        <p:txBody>
          <a:bodyPr vert="horz" wrap="square" lIns="91423" tIns="45712" rIns="91423" bIns="45712" numCol="1" anchor="b" anchorCtr="0" compatLnSpc="1">
            <a:prstTxWarp prst="textNoShape">
              <a:avLst/>
            </a:prstTxWarp>
          </a:bodyPr>
          <a:lstStyle>
            <a:lvl1pPr algn="r" eaLnBrk="0" hangingPunct="0">
              <a:defRPr sz="1200">
                <a:latin typeface="Arial" charset="0"/>
                <a:ea typeface="ＭＳ Ｐゴシック" pitchFamily="-65" charset="-128"/>
                <a:cs typeface="+mn-cs"/>
              </a:defRPr>
            </a:lvl1pPr>
          </a:lstStyle>
          <a:p>
            <a:pPr>
              <a:defRPr/>
            </a:pPr>
            <a:fld id="{ED762B99-C702-4D74-AD98-6FB8273BF44F}" type="slidenum">
              <a:rPr lang="en-GB"/>
              <a:pPr>
                <a:defRPr/>
              </a:pPr>
              <a:t>‹#›</a:t>
            </a:fld>
            <a:endParaRPr lang="en-GB" dirty="0"/>
          </a:p>
        </p:txBody>
      </p:sp>
      <p:sp>
        <p:nvSpPr>
          <p:cNvPr id="2" name="hc" descr=" "/>
          <p:cNvSpPr txBox="1"/>
          <p:nvPr/>
        </p:nvSpPr>
        <p:spPr>
          <a:xfrm>
            <a:off x="1" y="1"/>
            <a:ext cx="6797675" cy="461665"/>
          </a:xfrm>
          <a:prstGeom prst="rect">
            <a:avLst/>
          </a:prstGeom>
          <a:noFill/>
        </p:spPr>
        <p:txBody>
          <a:bodyPr vert="horz" lIns="91432" tIns="45716" rIns="91432" bIns="45716" rtlCol="0">
            <a:spAutoFit/>
          </a:bodyPr>
          <a:lstStyle/>
          <a:p>
            <a:pPr algn="ctr"/>
            <a:r>
              <a:rPr lang="en-GB">
                <a:solidFill>
                  <a:schemeClr val="tx1"/>
                </a:solidFill>
              </a:rPr>
              <a:t> </a:t>
            </a:r>
          </a:p>
        </p:txBody>
      </p:sp>
      <p:sp>
        <p:nvSpPr>
          <p:cNvPr id="3" name="fc" descr=" "/>
          <p:cNvSpPr txBox="1"/>
          <p:nvPr/>
        </p:nvSpPr>
        <p:spPr>
          <a:xfrm>
            <a:off x="1" y="9497379"/>
            <a:ext cx="6797675" cy="461665"/>
          </a:xfrm>
          <a:prstGeom prst="rect">
            <a:avLst/>
          </a:prstGeom>
          <a:noFill/>
        </p:spPr>
        <p:txBody>
          <a:bodyPr vert="horz" lIns="91432" tIns="45716" rIns="91432" bIns="45716" rtlCol="0">
            <a:spAutoFit/>
          </a:bodyPr>
          <a:lstStyle/>
          <a:p>
            <a:pPr algn="ctr"/>
            <a:r>
              <a:rPr lang="en-GB">
                <a:solidFill>
                  <a:schemeClr val="tx1"/>
                </a:solidFill>
              </a:rPr>
              <a:t> </a:t>
            </a:r>
          </a:p>
        </p:txBody>
      </p:sp>
    </p:spTree>
    <p:extLst>
      <p:ext uri="{BB962C8B-B14F-4D97-AF65-F5344CB8AC3E}">
        <p14:creationId xmlns:p14="http://schemas.microsoft.com/office/powerpoint/2010/main" val="356206370"/>
      </p:ext>
    </p:extLst>
  </p:cSld>
  <p:clrMap bg1="lt1" tx1="dk1" bg2="lt2" tx2="dk2" accent1="accent1" accent2="accent2" accent3="accent3" accent4="accent4" accent5="accent5" accent6="accent6" hlink="hlink" folHlink="folHlink"/>
  <p:hf sldNum="0" hdr="0" ftr="0" dt="0"/>
  <p:notesStyle>
    <a:lvl1pPr algn="l" rtl="0" eaLnBrk="0" fontAlgn="base" hangingPunct="0">
      <a:spcBef>
        <a:spcPct val="30000"/>
      </a:spcBef>
      <a:spcAft>
        <a:spcPct val="0"/>
      </a:spcAft>
      <a:defRPr sz="1200" kern="1200">
        <a:solidFill>
          <a:schemeClr val="tx1"/>
        </a:solidFill>
        <a:latin typeface="Arial" pitchFamily="-65" charset="0"/>
        <a:ea typeface="ＭＳ Ｐゴシック" pitchFamily="-65" charset="-128"/>
        <a:cs typeface="ＭＳ Ｐゴシック" pitchFamily="-65" charset="-128"/>
      </a:defRPr>
    </a:lvl1pPr>
    <a:lvl2pPr marL="457021" algn="l" rtl="0" eaLnBrk="0" fontAlgn="base" hangingPunct="0">
      <a:spcBef>
        <a:spcPct val="30000"/>
      </a:spcBef>
      <a:spcAft>
        <a:spcPct val="0"/>
      </a:spcAft>
      <a:defRPr sz="1200" kern="1200">
        <a:solidFill>
          <a:schemeClr val="tx1"/>
        </a:solidFill>
        <a:latin typeface="Arial" pitchFamily="-65" charset="0"/>
        <a:ea typeface="ＭＳ Ｐゴシック" pitchFamily="-65" charset="-128"/>
        <a:cs typeface="ＭＳ Ｐゴシック"/>
      </a:defRPr>
    </a:lvl2pPr>
    <a:lvl3pPr marL="914043" algn="l" rtl="0" eaLnBrk="0" fontAlgn="base" hangingPunct="0">
      <a:spcBef>
        <a:spcPct val="30000"/>
      </a:spcBef>
      <a:spcAft>
        <a:spcPct val="0"/>
      </a:spcAft>
      <a:defRPr sz="1200" kern="1200">
        <a:solidFill>
          <a:schemeClr val="tx1"/>
        </a:solidFill>
        <a:latin typeface="Arial" pitchFamily="-65" charset="0"/>
        <a:ea typeface="ＭＳ Ｐゴシック" pitchFamily="-65" charset="-128"/>
        <a:cs typeface="ＭＳ Ｐゴシック"/>
      </a:defRPr>
    </a:lvl3pPr>
    <a:lvl4pPr marL="1371061" algn="l" rtl="0" eaLnBrk="0" fontAlgn="base" hangingPunct="0">
      <a:spcBef>
        <a:spcPct val="30000"/>
      </a:spcBef>
      <a:spcAft>
        <a:spcPct val="0"/>
      </a:spcAft>
      <a:defRPr sz="1200" kern="1200">
        <a:solidFill>
          <a:schemeClr val="tx1"/>
        </a:solidFill>
        <a:latin typeface="Arial" pitchFamily="-65" charset="0"/>
        <a:ea typeface="ＭＳ Ｐゴシック" pitchFamily="-65" charset="-128"/>
        <a:cs typeface="ＭＳ Ｐゴシック"/>
      </a:defRPr>
    </a:lvl4pPr>
    <a:lvl5pPr marL="1828082" algn="l" rtl="0" eaLnBrk="0" fontAlgn="base" hangingPunct="0">
      <a:spcBef>
        <a:spcPct val="30000"/>
      </a:spcBef>
      <a:spcAft>
        <a:spcPct val="0"/>
      </a:spcAft>
      <a:defRPr sz="1200" kern="1200">
        <a:solidFill>
          <a:schemeClr val="tx1"/>
        </a:solidFill>
        <a:latin typeface="Arial" pitchFamily="-65" charset="0"/>
        <a:ea typeface="ＭＳ Ｐゴシック" pitchFamily="-65" charset="-128"/>
        <a:cs typeface="ＭＳ Ｐゴシック"/>
      </a:defRPr>
    </a:lvl5pPr>
    <a:lvl6pPr marL="2285100" algn="l" defTabSz="457021" rtl="0" eaLnBrk="1" latinLnBrk="0" hangingPunct="1">
      <a:defRPr sz="1200" kern="1200">
        <a:solidFill>
          <a:schemeClr val="tx1"/>
        </a:solidFill>
        <a:latin typeface="+mn-lt"/>
        <a:ea typeface="+mn-ea"/>
        <a:cs typeface="+mn-cs"/>
      </a:defRPr>
    </a:lvl6pPr>
    <a:lvl7pPr marL="2742126" algn="l" defTabSz="457021" rtl="0" eaLnBrk="1" latinLnBrk="0" hangingPunct="1">
      <a:defRPr sz="1200" kern="1200">
        <a:solidFill>
          <a:schemeClr val="tx1"/>
        </a:solidFill>
        <a:latin typeface="+mn-lt"/>
        <a:ea typeface="+mn-ea"/>
        <a:cs typeface="+mn-cs"/>
      </a:defRPr>
    </a:lvl7pPr>
    <a:lvl8pPr marL="3199143" algn="l" defTabSz="457021" rtl="0" eaLnBrk="1" latinLnBrk="0" hangingPunct="1">
      <a:defRPr sz="1200" kern="1200">
        <a:solidFill>
          <a:schemeClr val="tx1"/>
        </a:solidFill>
        <a:latin typeface="+mn-lt"/>
        <a:ea typeface="+mn-ea"/>
        <a:cs typeface="+mn-cs"/>
      </a:defRPr>
    </a:lvl8pPr>
    <a:lvl9pPr marL="3656164" algn="l" defTabSz="457021"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sz="1200" kern="1200" dirty="0">
              <a:solidFill>
                <a:schemeClr val="tx1"/>
              </a:solidFill>
              <a:effectLst/>
              <a:latin typeface="Arial" pitchFamily="-65" charset="0"/>
              <a:ea typeface="ＭＳ Ｐゴシック" pitchFamily="-65" charset="-128"/>
              <a:cs typeface="ＭＳ Ｐゴシック" pitchFamily="-65" charset="-128"/>
            </a:endParaRPr>
          </a:p>
        </p:txBody>
      </p:sp>
    </p:spTree>
    <p:extLst>
      <p:ext uri="{BB962C8B-B14F-4D97-AF65-F5344CB8AC3E}">
        <p14:creationId xmlns:p14="http://schemas.microsoft.com/office/powerpoint/2010/main" val="143284082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1200" y="744538"/>
            <a:ext cx="5375275" cy="3722687"/>
          </a:xfrm>
        </p:spPr>
      </p:sp>
      <p:sp>
        <p:nvSpPr>
          <p:cNvPr id="3" name="Notes Placeholder 2"/>
          <p:cNvSpPr>
            <a:spLocks noGrp="1"/>
          </p:cNvSpPr>
          <p:nvPr>
            <p:ph type="body" idx="1"/>
          </p:nvPr>
        </p:nvSpPr>
        <p:spPr/>
        <p:txBody>
          <a:bodyPr/>
          <a:lstStyle/>
          <a:p>
            <a:endParaRPr lang="en-GB" sz="1600" kern="1200" dirty="0">
              <a:solidFill>
                <a:schemeClr val="tx1"/>
              </a:solidFill>
              <a:effectLst/>
              <a:latin typeface="Arial" pitchFamily="-65" charset="0"/>
              <a:ea typeface="ＭＳ Ｐゴシック" pitchFamily="-65" charset="-128"/>
              <a:cs typeface="ＭＳ Ｐゴシック" pitchFamily="-65" charset="-128"/>
            </a:endParaRPr>
          </a:p>
        </p:txBody>
      </p:sp>
      <p:sp>
        <p:nvSpPr>
          <p:cNvPr id="4" name="Slide Number Placeholder 3"/>
          <p:cNvSpPr>
            <a:spLocks noGrp="1"/>
          </p:cNvSpPr>
          <p:nvPr>
            <p:ph type="sldNum" sz="quarter" idx="10"/>
          </p:nvPr>
        </p:nvSpPr>
        <p:spPr/>
        <p:txBody>
          <a:bodyPr/>
          <a:lstStyle/>
          <a:p>
            <a:pPr>
              <a:defRPr/>
            </a:pPr>
            <a:fld id="{932A0ED4-877A-4765-9A7E-C005CC7A4D3D}" type="slidenum">
              <a:rPr lang="en-GB" smtClean="0">
                <a:solidFill>
                  <a:prstClr val="black"/>
                </a:solidFill>
              </a:rPr>
              <a:pPr>
                <a:defRPr/>
              </a:pPr>
              <a:t>11</a:t>
            </a:fld>
            <a:endParaRPr lang="en-GB">
              <a:solidFill>
                <a:prstClr val="black"/>
              </a:solidFill>
            </a:endParaRPr>
          </a:p>
        </p:txBody>
      </p:sp>
    </p:spTree>
    <p:extLst>
      <p:ext uri="{BB962C8B-B14F-4D97-AF65-F5344CB8AC3E}">
        <p14:creationId xmlns:p14="http://schemas.microsoft.com/office/powerpoint/2010/main" val="4220313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1200" y="744538"/>
            <a:ext cx="5375275" cy="3722687"/>
          </a:xfrm>
        </p:spPr>
      </p:sp>
      <p:sp>
        <p:nvSpPr>
          <p:cNvPr id="3" name="Notes Placeholder 2"/>
          <p:cNvSpPr>
            <a:spLocks noGrp="1"/>
          </p:cNvSpPr>
          <p:nvPr>
            <p:ph type="body" idx="1"/>
          </p:nvPr>
        </p:nvSpPr>
        <p:spPr/>
        <p:txBody>
          <a:bodyPr/>
          <a:lstStyle/>
          <a:p>
            <a:endParaRPr lang="en-GB" sz="1200" kern="1200" dirty="0">
              <a:solidFill>
                <a:schemeClr val="tx1"/>
              </a:solidFill>
              <a:effectLst/>
              <a:latin typeface="Arial" pitchFamily="-65" charset="0"/>
              <a:ea typeface="ＭＳ Ｐゴシック" pitchFamily="-65" charset="-128"/>
              <a:cs typeface="ＭＳ Ｐゴシック" pitchFamily="-65" charset="-128"/>
            </a:endParaRPr>
          </a:p>
        </p:txBody>
      </p:sp>
      <p:sp>
        <p:nvSpPr>
          <p:cNvPr id="4" name="Slide Number Placeholder 3"/>
          <p:cNvSpPr>
            <a:spLocks noGrp="1"/>
          </p:cNvSpPr>
          <p:nvPr>
            <p:ph type="sldNum" sz="quarter" idx="10"/>
          </p:nvPr>
        </p:nvSpPr>
        <p:spPr/>
        <p:txBody>
          <a:bodyPr/>
          <a:lstStyle/>
          <a:p>
            <a:pPr>
              <a:defRPr/>
            </a:pPr>
            <a:fld id="{932A0ED4-877A-4765-9A7E-C005CC7A4D3D}" type="slidenum">
              <a:rPr lang="en-GB" smtClean="0">
                <a:solidFill>
                  <a:prstClr val="black"/>
                </a:solidFill>
              </a:rPr>
              <a:pPr>
                <a:defRPr/>
              </a:pPr>
              <a:t>12</a:t>
            </a:fld>
            <a:endParaRPr lang="en-GB">
              <a:solidFill>
                <a:prstClr val="black"/>
              </a:solidFill>
            </a:endParaRPr>
          </a:p>
        </p:txBody>
      </p:sp>
    </p:spTree>
    <p:extLst>
      <p:ext uri="{BB962C8B-B14F-4D97-AF65-F5344CB8AC3E}">
        <p14:creationId xmlns:p14="http://schemas.microsoft.com/office/powerpoint/2010/main" val="205740759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1200" y="744538"/>
            <a:ext cx="5375275" cy="3722687"/>
          </a:xfrm>
        </p:spPr>
      </p:sp>
      <p:sp>
        <p:nvSpPr>
          <p:cNvPr id="3" name="Notes Placeholder 2"/>
          <p:cNvSpPr>
            <a:spLocks noGrp="1"/>
          </p:cNvSpPr>
          <p:nvPr>
            <p:ph type="body" idx="1"/>
          </p:nvPr>
        </p:nvSpPr>
        <p:spPr/>
        <p:txBody>
          <a:bodyPr/>
          <a:lstStyle/>
          <a:p>
            <a:endParaRPr lang="en-GB" sz="1600" kern="1200" dirty="0">
              <a:solidFill>
                <a:schemeClr val="tx1"/>
              </a:solidFill>
              <a:effectLst/>
              <a:latin typeface="Arial" pitchFamily="-65" charset="0"/>
              <a:ea typeface="ＭＳ Ｐゴシック" pitchFamily="-65" charset="-128"/>
              <a:cs typeface="ＭＳ Ｐゴシック" pitchFamily="-65" charset="-128"/>
            </a:endParaRPr>
          </a:p>
        </p:txBody>
      </p:sp>
      <p:sp>
        <p:nvSpPr>
          <p:cNvPr id="4" name="Slide Number Placeholder 3"/>
          <p:cNvSpPr>
            <a:spLocks noGrp="1"/>
          </p:cNvSpPr>
          <p:nvPr>
            <p:ph type="sldNum" sz="quarter" idx="10"/>
          </p:nvPr>
        </p:nvSpPr>
        <p:spPr/>
        <p:txBody>
          <a:bodyPr/>
          <a:lstStyle/>
          <a:p>
            <a:pPr>
              <a:defRPr/>
            </a:pPr>
            <a:fld id="{932A0ED4-877A-4765-9A7E-C005CC7A4D3D}" type="slidenum">
              <a:rPr lang="en-GB" smtClean="0">
                <a:solidFill>
                  <a:prstClr val="black"/>
                </a:solidFill>
              </a:rPr>
              <a:pPr>
                <a:defRPr/>
              </a:pPr>
              <a:t>2</a:t>
            </a:fld>
            <a:endParaRPr lang="en-GB">
              <a:solidFill>
                <a:prstClr val="black"/>
              </a:solidFill>
            </a:endParaRPr>
          </a:p>
        </p:txBody>
      </p:sp>
    </p:spTree>
    <p:extLst>
      <p:ext uri="{BB962C8B-B14F-4D97-AF65-F5344CB8AC3E}">
        <p14:creationId xmlns:p14="http://schemas.microsoft.com/office/powerpoint/2010/main" val="23050958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1200" y="744538"/>
            <a:ext cx="5375275" cy="3722687"/>
          </a:xfrm>
        </p:spPr>
      </p:sp>
      <p:sp>
        <p:nvSpPr>
          <p:cNvPr id="3" name="Notes Placeholder 2"/>
          <p:cNvSpPr>
            <a:spLocks noGrp="1"/>
          </p:cNvSpPr>
          <p:nvPr>
            <p:ph type="body" idx="1"/>
          </p:nvPr>
        </p:nvSpPr>
        <p:spPr/>
        <p:txBody>
          <a:bodyPr/>
          <a:lstStyle/>
          <a:p>
            <a:endParaRPr lang="en-GB" sz="1200" kern="1200" dirty="0">
              <a:solidFill>
                <a:schemeClr val="tx1"/>
              </a:solidFill>
              <a:effectLst/>
              <a:latin typeface="Arial" pitchFamily="-65" charset="0"/>
              <a:ea typeface="ＭＳ Ｐゴシック" pitchFamily="-65" charset="-128"/>
              <a:cs typeface="ＭＳ Ｐゴシック" pitchFamily="-65" charset="-128"/>
            </a:endParaRPr>
          </a:p>
        </p:txBody>
      </p:sp>
      <p:sp>
        <p:nvSpPr>
          <p:cNvPr id="4" name="Slide Number Placeholder 3"/>
          <p:cNvSpPr>
            <a:spLocks noGrp="1"/>
          </p:cNvSpPr>
          <p:nvPr>
            <p:ph type="sldNum" sz="quarter" idx="10"/>
          </p:nvPr>
        </p:nvSpPr>
        <p:spPr/>
        <p:txBody>
          <a:bodyPr/>
          <a:lstStyle/>
          <a:p>
            <a:pPr>
              <a:defRPr/>
            </a:pPr>
            <a:fld id="{932A0ED4-877A-4765-9A7E-C005CC7A4D3D}" type="slidenum">
              <a:rPr lang="en-GB" smtClean="0">
                <a:solidFill>
                  <a:prstClr val="black"/>
                </a:solidFill>
              </a:rPr>
              <a:pPr>
                <a:defRPr/>
              </a:pPr>
              <a:t>3</a:t>
            </a:fld>
            <a:endParaRPr lang="en-GB">
              <a:solidFill>
                <a:prstClr val="black"/>
              </a:solidFill>
            </a:endParaRPr>
          </a:p>
        </p:txBody>
      </p:sp>
    </p:spTree>
    <p:extLst>
      <p:ext uri="{BB962C8B-B14F-4D97-AF65-F5344CB8AC3E}">
        <p14:creationId xmlns:p14="http://schemas.microsoft.com/office/powerpoint/2010/main" val="216858351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1200" y="744538"/>
            <a:ext cx="5375275" cy="3722687"/>
          </a:xfrm>
        </p:spPr>
      </p:sp>
      <p:sp>
        <p:nvSpPr>
          <p:cNvPr id="3" name="Notes Placeholder 2"/>
          <p:cNvSpPr>
            <a:spLocks noGrp="1"/>
          </p:cNvSpPr>
          <p:nvPr>
            <p:ph type="body" idx="1"/>
          </p:nvPr>
        </p:nvSpPr>
        <p:spPr/>
        <p:txBody>
          <a:bodyPr/>
          <a:lstStyle/>
          <a:p>
            <a:endParaRPr lang="en-GB" sz="1200" kern="1200" dirty="0">
              <a:solidFill>
                <a:schemeClr val="tx1"/>
              </a:solidFill>
              <a:effectLst/>
              <a:latin typeface="Arial" pitchFamily="-65" charset="0"/>
              <a:ea typeface="ＭＳ Ｐゴシック" pitchFamily="-65" charset="-128"/>
              <a:cs typeface="ＭＳ Ｐゴシック" pitchFamily="-65" charset="-128"/>
            </a:endParaRPr>
          </a:p>
        </p:txBody>
      </p:sp>
      <p:sp>
        <p:nvSpPr>
          <p:cNvPr id="4" name="Slide Number Placeholder 3"/>
          <p:cNvSpPr>
            <a:spLocks noGrp="1"/>
          </p:cNvSpPr>
          <p:nvPr>
            <p:ph type="sldNum" sz="quarter" idx="10"/>
          </p:nvPr>
        </p:nvSpPr>
        <p:spPr/>
        <p:txBody>
          <a:bodyPr/>
          <a:lstStyle/>
          <a:p>
            <a:pPr>
              <a:defRPr/>
            </a:pPr>
            <a:fld id="{932A0ED4-877A-4765-9A7E-C005CC7A4D3D}" type="slidenum">
              <a:rPr lang="en-GB" smtClean="0">
                <a:solidFill>
                  <a:prstClr val="black"/>
                </a:solidFill>
              </a:rPr>
              <a:pPr>
                <a:defRPr/>
              </a:pPr>
              <a:t>4</a:t>
            </a:fld>
            <a:endParaRPr lang="en-GB">
              <a:solidFill>
                <a:prstClr val="black"/>
              </a:solidFill>
            </a:endParaRPr>
          </a:p>
        </p:txBody>
      </p:sp>
    </p:spTree>
    <p:extLst>
      <p:ext uri="{BB962C8B-B14F-4D97-AF65-F5344CB8AC3E}">
        <p14:creationId xmlns:p14="http://schemas.microsoft.com/office/powerpoint/2010/main" val="366941361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1200" y="744538"/>
            <a:ext cx="5375275" cy="3722687"/>
          </a:xfrm>
        </p:spPr>
      </p:sp>
      <p:sp>
        <p:nvSpPr>
          <p:cNvPr id="3" name="Notes Placeholder 2"/>
          <p:cNvSpPr>
            <a:spLocks noGrp="1"/>
          </p:cNvSpPr>
          <p:nvPr>
            <p:ph type="body" idx="1"/>
          </p:nvPr>
        </p:nvSpPr>
        <p:spPr/>
        <p:txBody>
          <a:bodyPr/>
          <a:lstStyle/>
          <a:p>
            <a:endParaRPr lang="en-GB" sz="1200" kern="1200" dirty="0">
              <a:solidFill>
                <a:schemeClr val="tx1"/>
              </a:solidFill>
              <a:effectLst/>
              <a:latin typeface="Arial" pitchFamily="-65" charset="0"/>
              <a:ea typeface="ＭＳ Ｐゴシック" pitchFamily="-65" charset="-128"/>
              <a:cs typeface="ＭＳ Ｐゴシック" pitchFamily="-65" charset="-128"/>
            </a:endParaRPr>
          </a:p>
        </p:txBody>
      </p:sp>
      <p:sp>
        <p:nvSpPr>
          <p:cNvPr id="4" name="Slide Number Placeholder 3"/>
          <p:cNvSpPr>
            <a:spLocks noGrp="1"/>
          </p:cNvSpPr>
          <p:nvPr>
            <p:ph type="sldNum" sz="quarter" idx="10"/>
          </p:nvPr>
        </p:nvSpPr>
        <p:spPr/>
        <p:txBody>
          <a:bodyPr/>
          <a:lstStyle/>
          <a:p>
            <a:pPr>
              <a:defRPr/>
            </a:pPr>
            <a:fld id="{932A0ED4-877A-4765-9A7E-C005CC7A4D3D}" type="slidenum">
              <a:rPr lang="en-GB" smtClean="0">
                <a:solidFill>
                  <a:prstClr val="black"/>
                </a:solidFill>
              </a:rPr>
              <a:pPr>
                <a:defRPr/>
              </a:pPr>
              <a:t>5</a:t>
            </a:fld>
            <a:endParaRPr lang="en-GB">
              <a:solidFill>
                <a:prstClr val="black"/>
              </a:solidFill>
            </a:endParaRPr>
          </a:p>
        </p:txBody>
      </p:sp>
    </p:spTree>
    <p:extLst>
      <p:ext uri="{BB962C8B-B14F-4D97-AF65-F5344CB8AC3E}">
        <p14:creationId xmlns:p14="http://schemas.microsoft.com/office/powerpoint/2010/main" val="270001646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1200" y="744538"/>
            <a:ext cx="5375275" cy="3722687"/>
          </a:xfrm>
        </p:spPr>
      </p:sp>
      <p:sp>
        <p:nvSpPr>
          <p:cNvPr id="3" name="Notes Placeholder 2"/>
          <p:cNvSpPr>
            <a:spLocks noGrp="1"/>
          </p:cNvSpPr>
          <p:nvPr>
            <p:ph type="body" idx="1"/>
          </p:nvPr>
        </p:nvSpPr>
        <p:spPr/>
        <p:txBody>
          <a:bodyPr/>
          <a:lstStyle/>
          <a:p>
            <a:endParaRPr lang="en-GB" sz="1200" kern="1200" dirty="0">
              <a:solidFill>
                <a:schemeClr val="tx1"/>
              </a:solidFill>
              <a:effectLst/>
              <a:latin typeface="Arial" pitchFamily="-65" charset="0"/>
              <a:ea typeface="ＭＳ Ｐゴシック" pitchFamily="-65" charset="-128"/>
              <a:cs typeface="ＭＳ Ｐゴシック" pitchFamily="-65" charset="-128"/>
            </a:endParaRPr>
          </a:p>
        </p:txBody>
      </p:sp>
      <p:sp>
        <p:nvSpPr>
          <p:cNvPr id="4" name="Slide Number Placeholder 3"/>
          <p:cNvSpPr>
            <a:spLocks noGrp="1"/>
          </p:cNvSpPr>
          <p:nvPr>
            <p:ph type="sldNum" sz="quarter" idx="10"/>
          </p:nvPr>
        </p:nvSpPr>
        <p:spPr/>
        <p:txBody>
          <a:bodyPr/>
          <a:lstStyle/>
          <a:p>
            <a:pPr>
              <a:defRPr/>
            </a:pPr>
            <a:fld id="{932A0ED4-877A-4765-9A7E-C005CC7A4D3D}" type="slidenum">
              <a:rPr lang="en-GB" smtClean="0">
                <a:solidFill>
                  <a:prstClr val="black"/>
                </a:solidFill>
              </a:rPr>
              <a:pPr>
                <a:defRPr/>
              </a:pPr>
              <a:t>6</a:t>
            </a:fld>
            <a:endParaRPr lang="en-GB">
              <a:solidFill>
                <a:prstClr val="black"/>
              </a:solidFill>
            </a:endParaRPr>
          </a:p>
        </p:txBody>
      </p:sp>
    </p:spTree>
    <p:extLst>
      <p:ext uri="{BB962C8B-B14F-4D97-AF65-F5344CB8AC3E}">
        <p14:creationId xmlns:p14="http://schemas.microsoft.com/office/powerpoint/2010/main" val="368052010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1200" y="744538"/>
            <a:ext cx="5375275" cy="3722687"/>
          </a:xfrm>
        </p:spPr>
      </p:sp>
      <p:sp>
        <p:nvSpPr>
          <p:cNvPr id="3" name="Notes Placeholder 2"/>
          <p:cNvSpPr>
            <a:spLocks noGrp="1"/>
          </p:cNvSpPr>
          <p:nvPr>
            <p:ph type="body" idx="1"/>
          </p:nvPr>
        </p:nvSpPr>
        <p:spPr/>
        <p:txBody>
          <a:bodyPr/>
          <a:lstStyle/>
          <a:p>
            <a:endParaRPr lang="en-GB" sz="1200" kern="1200" dirty="0">
              <a:solidFill>
                <a:schemeClr val="tx1"/>
              </a:solidFill>
              <a:effectLst/>
              <a:latin typeface="Arial" pitchFamily="-65" charset="0"/>
              <a:ea typeface="ＭＳ Ｐゴシック" pitchFamily="-65" charset="-128"/>
              <a:cs typeface="ＭＳ Ｐゴシック" pitchFamily="-65" charset="-128"/>
            </a:endParaRPr>
          </a:p>
        </p:txBody>
      </p:sp>
      <p:sp>
        <p:nvSpPr>
          <p:cNvPr id="4" name="Slide Number Placeholder 3"/>
          <p:cNvSpPr>
            <a:spLocks noGrp="1"/>
          </p:cNvSpPr>
          <p:nvPr>
            <p:ph type="sldNum" sz="quarter" idx="10"/>
          </p:nvPr>
        </p:nvSpPr>
        <p:spPr/>
        <p:txBody>
          <a:bodyPr/>
          <a:lstStyle/>
          <a:p>
            <a:pPr>
              <a:defRPr/>
            </a:pPr>
            <a:fld id="{932A0ED4-877A-4765-9A7E-C005CC7A4D3D}" type="slidenum">
              <a:rPr lang="en-GB" smtClean="0">
                <a:solidFill>
                  <a:prstClr val="black"/>
                </a:solidFill>
              </a:rPr>
              <a:pPr>
                <a:defRPr/>
              </a:pPr>
              <a:t>7</a:t>
            </a:fld>
            <a:endParaRPr lang="en-GB">
              <a:solidFill>
                <a:prstClr val="black"/>
              </a:solidFill>
            </a:endParaRPr>
          </a:p>
        </p:txBody>
      </p:sp>
    </p:spTree>
    <p:extLst>
      <p:ext uri="{BB962C8B-B14F-4D97-AF65-F5344CB8AC3E}">
        <p14:creationId xmlns:p14="http://schemas.microsoft.com/office/powerpoint/2010/main" val="156869203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1200" y="744538"/>
            <a:ext cx="5375275" cy="3722687"/>
          </a:xfrm>
        </p:spPr>
      </p:sp>
      <p:sp>
        <p:nvSpPr>
          <p:cNvPr id="3" name="Notes Placeholder 2"/>
          <p:cNvSpPr>
            <a:spLocks noGrp="1"/>
          </p:cNvSpPr>
          <p:nvPr>
            <p:ph type="body" idx="1"/>
          </p:nvPr>
        </p:nvSpPr>
        <p:spPr/>
        <p:txBody>
          <a:bodyPr/>
          <a:lstStyle/>
          <a:p>
            <a:endParaRPr lang="en-GB" sz="1200" kern="1200" dirty="0">
              <a:solidFill>
                <a:schemeClr val="tx1"/>
              </a:solidFill>
              <a:effectLst/>
              <a:latin typeface="Arial" pitchFamily="-65" charset="0"/>
              <a:ea typeface="ＭＳ Ｐゴシック" pitchFamily="-65" charset="-128"/>
              <a:cs typeface="ＭＳ Ｐゴシック" pitchFamily="-65" charset="-128"/>
            </a:endParaRPr>
          </a:p>
        </p:txBody>
      </p:sp>
      <p:sp>
        <p:nvSpPr>
          <p:cNvPr id="4" name="Slide Number Placeholder 3"/>
          <p:cNvSpPr>
            <a:spLocks noGrp="1"/>
          </p:cNvSpPr>
          <p:nvPr>
            <p:ph type="sldNum" sz="quarter" idx="10"/>
          </p:nvPr>
        </p:nvSpPr>
        <p:spPr/>
        <p:txBody>
          <a:bodyPr/>
          <a:lstStyle/>
          <a:p>
            <a:pPr>
              <a:defRPr/>
            </a:pPr>
            <a:fld id="{932A0ED4-877A-4765-9A7E-C005CC7A4D3D}" type="slidenum">
              <a:rPr lang="en-GB" smtClean="0">
                <a:solidFill>
                  <a:prstClr val="black"/>
                </a:solidFill>
              </a:rPr>
              <a:pPr>
                <a:defRPr/>
              </a:pPr>
              <a:t>8</a:t>
            </a:fld>
            <a:endParaRPr lang="en-GB">
              <a:solidFill>
                <a:prstClr val="black"/>
              </a:solidFill>
            </a:endParaRPr>
          </a:p>
        </p:txBody>
      </p:sp>
    </p:spTree>
    <p:extLst>
      <p:ext uri="{BB962C8B-B14F-4D97-AF65-F5344CB8AC3E}">
        <p14:creationId xmlns:p14="http://schemas.microsoft.com/office/powerpoint/2010/main" val="35314346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1200" y="744538"/>
            <a:ext cx="5375275" cy="3722687"/>
          </a:xfrm>
        </p:spPr>
      </p:sp>
      <p:sp>
        <p:nvSpPr>
          <p:cNvPr id="3" name="Notes Placeholder 2"/>
          <p:cNvSpPr>
            <a:spLocks noGrp="1"/>
          </p:cNvSpPr>
          <p:nvPr>
            <p:ph type="body" idx="1"/>
          </p:nvPr>
        </p:nvSpPr>
        <p:spPr/>
        <p:txBody>
          <a:bodyPr/>
          <a:lstStyle/>
          <a:p>
            <a:endParaRPr lang="en-GB" sz="1200" kern="1200" dirty="0">
              <a:solidFill>
                <a:schemeClr val="tx1"/>
              </a:solidFill>
              <a:effectLst/>
              <a:latin typeface="Arial" pitchFamily="-65" charset="0"/>
              <a:ea typeface="ＭＳ Ｐゴシック" pitchFamily="-65" charset="-128"/>
              <a:cs typeface="ＭＳ Ｐゴシック" pitchFamily="-65" charset="-128"/>
            </a:endParaRPr>
          </a:p>
        </p:txBody>
      </p:sp>
      <p:sp>
        <p:nvSpPr>
          <p:cNvPr id="4" name="Slide Number Placeholder 3"/>
          <p:cNvSpPr>
            <a:spLocks noGrp="1"/>
          </p:cNvSpPr>
          <p:nvPr>
            <p:ph type="sldNum" sz="quarter" idx="10"/>
          </p:nvPr>
        </p:nvSpPr>
        <p:spPr/>
        <p:txBody>
          <a:bodyPr/>
          <a:lstStyle/>
          <a:p>
            <a:pPr>
              <a:defRPr/>
            </a:pPr>
            <a:fld id="{932A0ED4-877A-4765-9A7E-C005CC7A4D3D}" type="slidenum">
              <a:rPr lang="en-GB" smtClean="0">
                <a:solidFill>
                  <a:prstClr val="black"/>
                </a:solidFill>
              </a:rPr>
              <a:pPr>
                <a:defRPr/>
              </a:pPr>
              <a:t>9</a:t>
            </a:fld>
            <a:endParaRPr lang="en-GB">
              <a:solidFill>
                <a:prstClr val="black"/>
              </a:solidFill>
            </a:endParaRPr>
          </a:p>
        </p:txBody>
      </p:sp>
    </p:spTree>
    <p:extLst>
      <p:ext uri="{BB962C8B-B14F-4D97-AF65-F5344CB8AC3E}">
        <p14:creationId xmlns:p14="http://schemas.microsoft.com/office/powerpoint/2010/main" val="3719220393"/>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jpeg"/><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jpeg"/><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2.jpeg"/><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10.png"/><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9.jpeg"/><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9.jpeg"/><Relationship Id="rId1" Type="http://schemas.openxmlformats.org/officeDocument/2006/relationships/slideMaster" Target="../slideMasters/slideMaster3.xml"/></Relationships>
</file>

<file path=ppt/slideLayouts/_rels/slideLayout4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9.jpeg"/><Relationship Id="rId1" Type="http://schemas.openxmlformats.org/officeDocument/2006/relationships/slideMaster" Target="../slideMasters/slideMaster3.xml"/></Relationships>
</file>

<file path=ppt/slideLayouts/_rels/slideLayout45.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Master" Target="../slideMasters/slideMaster3.xml"/></Relationships>
</file>

<file path=ppt/slideLayouts/_rels/slideLayout46.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Master" Target="../slideMasters/slideMaster3.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8.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Master" Target="../slideMasters/slideMaster3.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4.xml"/></Relationships>
</file>

<file path=ppt/slideLayouts/_rels/slideLayout5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4.xml"/></Relationships>
</file>

<file path=ppt/slideLayouts/_rels/slideLayout5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4.xml"/></Relationships>
</file>

<file path=ppt/slideLayouts/_rels/slideLayout5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4.xml"/></Relationships>
</file>

<file path=ppt/slideLayouts/_rels/slideLayout5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4.xml"/></Relationships>
</file>

<file path=ppt/slideLayouts/_rels/slideLayout5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3.png"/><Relationship Id="rId1" Type="http://schemas.openxmlformats.org/officeDocument/2006/relationships/slideMaster" Target="../slideMasters/slideMaster4.xml"/></Relationships>
</file>

<file path=ppt/slideLayouts/_rels/slideLayout5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4.xml"/></Relationships>
</file>

<file path=ppt/slideLayouts/_rels/slideLayout59.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4.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4.xml"/></Relationships>
</file>

<file path=ppt/slideLayouts/_rels/slideLayout6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jpeg"/><Relationship Id="rId1" Type="http://schemas.openxmlformats.org/officeDocument/2006/relationships/slideMaster" Target="../slideMasters/slideMaster4.xml"/></Relationships>
</file>

<file path=ppt/slideLayouts/_rels/slideLayout6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jpeg"/><Relationship Id="rId1" Type="http://schemas.openxmlformats.org/officeDocument/2006/relationships/slideMaster" Target="../slideMasters/slideMaster4.xml"/></Relationships>
</file>

<file path=ppt/slideLayouts/_rels/slideLayout6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2.jpeg"/><Relationship Id="rId1" Type="http://schemas.openxmlformats.org/officeDocument/2006/relationships/slideMaster" Target="../slideMasters/slideMaster4.xml"/></Relationships>
</file>

<file path=ppt/slideLayouts/_rels/slideLayout6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4.xml"/></Relationships>
</file>

<file path=ppt/slideLayouts/_rels/slideLayout6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4.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4.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4" name="Picture 12" descr="LBG_vl_fc_p_c"/>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8270878" y="368302"/>
            <a:ext cx="1258888" cy="1500188"/>
          </a:xfrm>
          <a:prstGeom prst="rect">
            <a:avLst/>
          </a:prstGeom>
          <a:noFill/>
          <a:ln w="9525">
            <a:noFill/>
            <a:miter lim="800000"/>
            <a:headEnd/>
            <a:tailEnd/>
          </a:ln>
        </p:spPr>
      </p:pic>
      <p:sp>
        <p:nvSpPr>
          <p:cNvPr id="5" name="Rectangle 9"/>
          <p:cNvSpPr/>
          <p:nvPr/>
        </p:nvSpPr>
        <p:spPr>
          <a:xfrm>
            <a:off x="8278831" y="6118465"/>
            <a:ext cx="1247775" cy="35401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91405" tIns="45701" rIns="91405" bIns="45701" anchor="ctr"/>
          <a:lstStyle/>
          <a:p>
            <a:pPr algn="ctr">
              <a:defRPr/>
            </a:pPr>
            <a:r>
              <a:rPr lang="en-GB" sz="800" b="1" dirty="0">
                <a:solidFill>
                  <a:schemeClr val="bg2"/>
                </a:solidFill>
                <a:latin typeface="Arial" pitchFamily="34" charset="0"/>
                <a:cs typeface="Arial" pitchFamily="34" charset="0"/>
              </a:rPr>
              <a:t>INTERNAL USE ONLY</a:t>
            </a:r>
          </a:p>
        </p:txBody>
      </p:sp>
      <p:sp>
        <p:nvSpPr>
          <p:cNvPr id="2" name="Title 1"/>
          <p:cNvSpPr>
            <a:spLocks noGrp="1"/>
          </p:cNvSpPr>
          <p:nvPr>
            <p:ph type="ctrTitle"/>
          </p:nvPr>
        </p:nvSpPr>
        <p:spPr>
          <a:xfrm>
            <a:off x="416496" y="2230426"/>
            <a:ext cx="7776864" cy="1470025"/>
          </a:xfrm>
        </p:spPr>
        <p:txBody>
          <a:bodyPr anchor="t" anchorCtr="0"/>
          <a:lstStyle>
            <a:lvl1pPr>
              <a:lnSpc>
                <a:spcPts val="4600"/>
              </a:lnSpc>
              <a:defRPr sz="4400" cap="all" baseline="0"/>
            </a:lvl1pPr>
          </a:lstStyle>
          <a:p>
            <a:r>
              <a:rPr lang="en-US" dirty="0"/>
              <a:t>Click to edit Master title style</a:t>
            </a:r>
            <a:endParaRPr lang="en-GB" dirty="0"/>
          </a:p>
        </p:txBody>
      </p:sp>
      <p:sp>
        <p:nvSpPr>
          <p:cNvPr id="3" name="Subtitle 2"/>
          <p:cNvSpPr>
            <a:spLocks noGrp="1"/>
          </p:cNvSpPr>
          <p:nvPr>
            <p:ph type="subTitle" idx="1"/>
          </p:nvPr>
        </p:nvSpPr>
        <p:spPr>
          <a:xfrm>
            <a:off x="416496" y="3861261"/>
            <a:ext cx="7776864" cy="1752600"/>
          </a:xfrm>
        </p:spPr>
        <p:txBody>
          <a:bodyPr>
            <a:normAutofit/>
          </a:bodyPr>
          <a:lstStyle>
            <a:lvl1pPr marL="0" indent="0" algn="l">
              <a:spcBef>
                <a:spcPts val="0"/>
              </a:spcBef>
              <a:spcAft>
                <a:spcPts val="0"/>
              </a:spcAft>
              <a:buNone/>
              <a:defRPr sz="2000">
                <a:solidFill>
                  <a:schemeClr val="tx1"/>
                </a:solidFill>
              </a:defRPr>
            </a:lvl1pPr>
            <a:lvl2pPr marL="457021" indent="0" algn="ctr">
              <a:buNone/>
              <a:defRPr>
                <a:solidFill>
                  <a:schemeClr val="tx1">
                    <a:tint val="75000"/>
                  </a:schemeClr>
                </a:solidFill>
              </a:defRPr>
            </a:lvl2pPr>
            <a:lvl3pPr marL="914043" indent="0" algn="ctr">
              <a:buNone/>
              <a:defRPr>
                <a:solidFill>
                  <a:schemeClr val="tx1">
                    <a:tint val="75000"/>
                  </a:schemeClr>
                </a:solidFill>
              </a:defRPr>
            </a:lvl3pPr>
            <a:lvl4pPr marL="1371061" indent="0" algn="ctr">
              <a:buNone/>
              <a:defRPr>
                <a:solidFill>
                  <a:schemeClr val="tx1">
                    <a:tint val="75000"/>
                  </a:schemeClr>
                </a:solidFill>
              </a:defRPr>
            </a:lvl4pPr>
            <a:lvl5pPr marL="1828082" indent="0" algn="ctr">
              <a:buNone/>
              <a:defRPr>
                <a:solidFill>
                  <a:schemeClr val="tx1">
                    <a:tint val="75000"/>
                  </a:schemeClr>
                </a:solidFill>
              </a:defRPr>
            </a:lvl5pPr>
            <a:lvl6pPr marL="2285100" indent="0" algn="ctr">
              <a:buNone/>
              <a:defRPr>
                <a:solidFill>
                  <a:schemeClr val="tx1">
                    <a:tint val="75000"/>
                  </a:schemeClr>
                </a:solidFill>
              </a:defRPr>
            </a:lvl6pPr>
            <a:lvl7pPr marL="2742126" indent="0" algn="ctr">
              <a:buNone/>
              <a:defRPr>
                <a:solidFill>
                  <a:schemeClr val="tx1">
                    <a:tint val="75000"/>
                  </a:schemeClr>
                </a:solidFill>
              </a:defRPr>
            </a:lvl7pPr>
            <a:lvl8pPr marL="3199143" indent="0" algn="ctr">
              <a:buNone/>
              <a:defRPr>
                <a:solidFill>
                  <a:schemeClr val="tx1">
                    <a:tint val="75000"/>
                  </a:schemeClr>
                </a:solidFill>
              </a:defRPr>
            </a:lvl8pPr>
            <a:lvl9pPr marL="3656164" indent="0" algn="ctr">
              <a:buNone/>
              <a:defRPr>
                <a:solidFill>
                  <a:schemeClr val="tx1">
                    <a:tint val="75000"/>
                  </a:schemeClr>
                </a:solidFill>
              </a:defRPr>
            </a:lvl9pPr>
          </a:lstStyle>
          <a:p>
            <a:r>
              <a:rPr lang="en-US" dirty="0"/>
              <a:t>Click to edit Master subtitle style</a:t>
            </a:r>
          </a:p>
          <a:p>
            <a:r>
              <a:rPr lang="en-US" dirty="0"/>
              <a:t>01 Month 2013</a:t>
            </a:r>
            <a:endParaRPr lang="en-GB" dirty="0"/>
          </a:p>
        </p:txBody>
      </p:sp>
      <p:sp>
        <p:nvSpPr>
          <p:cNvPr id="6" name="hc" descr=" "/>
          <p:cNvSpPr txBox="1"/>
          <p:nvPr userDrawn="1"/>
        </p:nvSpPr>
        <p:spPr>
          <a:xfrm>
            <a:off x="0" y="14"/>
            <a:ext cx="9906000" cy="276999"/>
          </a:xfrm>
          <a:prstGeom prst="rect">
            <a:avLst/>
          </a:prstGeom>
          <a:noFill/>
        </p:spPr>
        <p:txBody>
          <a:bodyPr vert="horz" wrap="square" lIns="91405" tIns="45701" rIns="91405" bIns="45701" rtlCol="0">
            <a:spAutoFit/>
          </a:bodyPr>
          <a:lstStyle/>
          <a:p>
            <a:pPr algn="ctr"/>
            <a:r>
              <a:rPr lang="en-GB" sz="1200">
                <a:solidFill>
                  <a:schemeClr val="bg1"/>
                </a:solidFill>
              </a:rPr>
              <a:t> </a:t>
            </a:r>
            <a:endParaRPr lang="en-GB" sz="1200" dirty="0">
              <a:solidFill>
                <a:schemeClr val="bg1"/>
              </a:solidFill>
            </a:endParaRPr>
          </a:p>
        </p:txBody>
      </p:sp>
      <p:sp>
        <p:nvSpPr>
          <p:cNvPr id="7" name="fc" descr=" "/>
          <p:cNvSpPr txBox="1"/>
          <p:nvPr userDrawn="1"/>
        </p:nvSpPr>
        <p:spPr>
          <a:xfrm>
            <a:off x="0" y="6484862"/>
            <a:ext cx="9906000" cy="276999"/>
          </a:xfrm>
          <a:prstGeom prst="rect">
            <a:avLst/>
          </a:prstGeom>
          <a:noFill/>
        </p:spPr>
        <p:txBody>
          <a:bodyPr vert="horz" wrap="square" lIns="91405" tIns="45701" rIns="91405" bIns="45701" rtlCol="0">
            <a:spAutoFit/>
          </a:bodyPr>
          <a:lstStyle/>
          <a:p>
            <a:pPr algn="ctr"/>
            <a:r>
              <a:rPr lang="en-GB" sz="1200">
                <a:solidFill>
                  <a:schemeClr val="bg1"/>
                </a:solidFill>
              </a:rPr>
              <a:t> </a:t>
            </a:r>
            <a:endParaRPr lang="en-GB" sz="1200" dirty="0">
              <a:solidFill>
                <a:schemeClr val="bg1"/>
              </a:solidFill>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woObj" preserve="1">
  <p:cSld name="Graphic devices">
    <p:bg>
      <p:bgPr>
        <a:solidFill>
          <a:schemeClr val="bg1"/>
        </a:solidFill>
        <a:effectLst/>
      </p:bgPr>
    </p:bg>
    <p:spTree>
      <p:nvGrpSpPr>
        <p:cNvPr id="1" name=""/>
        <p:cNvGrpSpPr/>
        <p:nvPr/>
      </p:nvGrpSpPr>
      <p:grpSpPr>
        <a:xfrm>
          <a:off x="0" y="0"/>
          <a:ext cx="0" cy="0"/>
          <a:chOff x="0" y="0"/>
          <a:chExt cx="0" cy="0"/>
        </a:xfrm>
      </p:grpSpPr>
      <p:pic>
        <p:nvPicPr>
          <p:cNvPr id="5" name="Picture 12" descr="LBG_vl_fc_p_c"/>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8832865" y="360365"/>
            <a:ext cx="835025" cy="995362"/>
          </a:xfrm>
          <a:prstGeom prst="rect">
            <a:avLst/>
          </a:prstGeom>
          <a:noFill/>
          <a:ln w="9525">
            <a:noFill/>
            <a:miter lim="800000"/>
            <a:headEnd/>
            <a:tailEnd/>
          </a:ln>
        </p:spPr>
      </p:pic>
      <p:cxnSp>
        <p:nvCxnSpPr>
          <p:cNvPr id="6" name="Straight Connector 7"/>
          <p:cNvCxnSpPr/>
          <p:nvPr/>
        </p:nvCxnSpPr>
        <p:spPr>
          <a:xfrm flipH="1">
            <a:off x="427043" y="1343025"/>
            <a:ext cx="8054976" cy="0"/>
          </a:xfrm>
          <a:prstGeom prst="line">
            <a:avLst/>
          </a:prstGeom>
          <a:ln w="20320"/>
        </p:spPr>
        <p:style>
          <a:lnRef idx="1">
            <a:schemeClr val="accent1"/>
          </a:lnRef>
          <a:fillRef idx="0">
            <a:schemeClr val="accent1"/>
          </a:fillRef>
          <a:effectRef idx="0">
            <a:schemeClr val="accent1"/>
          </a:effectRef>
          <a:fontRef idx="minor">
            <a:schemeClr val="tx1"/>
          </a:fontRef>
        </p:style>
      </p:cxnSp>
      <p:cxnSp>
        <p:nvCxnSpPr>
          <p:cNvPr id="7" name="Straight Connector 8"/>
          <p:cNvCxnSpPr/>
          <p:nvPr/>
        </p:nvCxnSpPr>
        <p:spPr>
          <a:xfrm flipH="1">
            <a:off x="8861427" y="6470650"/>
            <a:ext cx="660400" cy="0"/>
          </a:xfrm>
          <a:prstGeom prst="line">
            <a:avLst/>
          </a:prstGeom>
          <a:ln w="20320"/>
        </p:spPr>
        <p:style>
          <a:lnRef idx="1">
            <a:schemeClr val="accent1"/>
          </a:lnRef>
          <a:fillRef idx="0">
            <a:schemeClr val="accent1"/>
          </a:fillRef>
          <a:effectRef idx="0">
            <a:schemeClr val="accent1"/>
          </a:effectRef>
          <a:fontRef idx="minor">
            <a:schemeClr val="tx1"/>
          </a:fontRef>
        </p:style>
      </p:cxnSp>
      <p:pic>
        <p:nvPicPr>
          <p:cNvPr id="8" name="Picture 11" descr="arrows.png"/>
          <p:cNvPicPr>
            <a:picLocks noChangeAspect="1"/>
          </p:cNvPicPr>
          <p:nvPr/>
        </p:nvPicPr>
        <p:blipFill>
          <a:blip r:embed="rId3"/>
          <a:srcRect/>
          <a:stretch>
            <a:fillRect/>
          </a:stretch>
        </p:blipFill>
        <p:spPr bwMode="auto">
          <a:xfrm>
            <a:off x="7" y="4005282"/>
            <a:ext cx="4719638" cy="2852737"/>
          </a:xfrm>
          <a:prstGeom prst="rect">
            <a:avLst/>
          </a:prstGeom>
          <a:noFill/>
          <a:ln w="9525">
            <a:noFill/>
            <a:miter lim="800000"/>
            <a:headEnd/>
            <a:tailEnd/>
          </a:ln>
        </p:spPr>
      </p:pic>
      <p:sp>
        <p:nvSpPr>
          <p:cNvPr id="2" name="Title 1"/>
          <p:cNvSpPr>
            <a:spLocks noGrp="1"/>
          </p:cNvSpPr>
          <p:nvPr>
            <p:ph type="title"/>
          </p:nvPr>
        </p:nvSpPr>
        <p:spPr/>
        <p:txBody>
          <a:bodyPr/>
          <a:lstStyle>
            <a:lvl1pPr>
              <a:defRPr baseline="0"/>
            </a:lvl1pPr>
          </a:lstStyle>
          <a:p>
            <a:r>
              <a:rPr lang="en-US" dirty="0"/>
              <a:t>Click to edit Master title style</a:t>
            </a:r>
            <a:endParaRPr lang="en-GB" dirty="0"/>
          </a:p>
        </p:txBody>
      </p:sp>
      <p:sp>
        <p:nvSpPr>
          <p:cNvPr id="3" name="Content Placeholder 2"/>
          <p:cNvSpPr>
            <a:spLocks noGrp="1"/>
          </p:cNvSpPr>
          <p:nvPr>
            <p:ph sz="half" idx="1"/>
          </p:nvPr>
        </p:nvSpPr>
        <p:spPr>
          <a:xfrm>
            <a:off x="416500" y="1699201"/>
            <a:ext cx="3960440" cy="2233856"/>
          </a:xfrm>
        </p:spPr>
        <p:txBody>
          <a:bodyPr>
            <a:normAutofit/>
          </a:bodyPr>
          <a:lstStyle>
            <a:lvl1pPr marL="0" indent="0">
              <a:spcBef>
                <a:spcPts val="0"/>
              </a:spcBef>
              <a:spcAft>
                <a:spcPts val="600"/>
              </a:spcAft>
              <a:buNone/>
              <a:defRPr sz="1800"/>
            </a:lvl1pPr>
            <a:lvl2pPr marL="0" indent="0">
              <a:buNone/>
              <a:defRPr sz="2400"/>
            </a:lvl2pPr>
            <a:lvl3pPr marL="0" indent="0">
              <a:buNone/>
              <a:defRPr sz="2000"/>
            </a:lvl3pPr>
            <a:lvl4pPr marL="0" indent="0">
              <a:buNone/>
              <a:defRPr sz="1800"/>
            </a:lvl4pPr>
            <a:lvl5pPr marL="0" indent="0">
              <a:buNone/>
              <a:defRPr sz="1800"/>
            </a:lvl5pPr>
            <a:lvl6pPr>
              <a:defRPr sz="1800"/>
            </a:lvl6pPr>
            <a:lvl7pPr>
              <a:defRPr sz="1800"/>
            </a:lvl7pPr>
            <a:lvl8pPr>
              <a:defRPr sz="1800"/>
            </a:lvl8pPr>
            <a:lvl9pPr>
              <a:defRPr sz="1800"/>
            </a:lvl9pPr>
          </a:lstStyle>
          <a:p>
            <a:pPr lvl="0"/>
            <a:r>
              <a:rPr lang="en-US" dirty="0"/>
              <a:t>Click to edit Master text styles</a:t>
            </a:r>
            <a:endParaRPr lang="en-GB" dirty="0"/>
          </a:p>
        </p:txBody>
      </p:sp>
      <p:sp>
        <p:nvSpPr>
          <p:cNvPr id="4" name="Content Placeholder 3"/>
          <p:cNvSpPr>
            <a:spLocks noGrp="1"/>
          </p:cNvSpPr>
          <p:nvPr>
            <p:ph sz="half" idx="2"/>
          </p:nvPr>
        </p:nvSpPr>
        <p:spPr>
          <a:xfrm>
            <a:off x="4520963" y="1700811"/>
            <a:ext cx="3960000" cy="2232248"/>
          </a:xfrm>
        </p:spPr>
        <p:txBody>
          <a:bodyPr>
            <a:normAutofit/>
          </a:bodyPr>
          <a:lstStyle>
            <a:lvl1pPr marL="0" indent="0">
              <a:spcBef>
                <a:spcPts val="0"/>
              </a:spcBef>
              <a:spcAft>
                <a:spcPts val="600"/>
              </a:spcAft>
              <a:buNone/>
              <a:defRPr sz="1800"/>
            </a:lvl1pPr>
            <a:lvl2pPr marL="0" indent="0">
              <a:buNone/>
              <a:defRPr sz="2400"/>
            </a:lvl2pPr>
            <a:lvl3pPr marL="0" indent="0">
              <a:buNone/>
              <a:defRPr sz="2000"/>
            </a:lvl3pPr>
            <a:lvl4pPr marL="0" indent="0">
              <a:buNone/>
              <a:defRPr sz="1800"/>
            </a:lvl4pPr>
            <a:lvl5pPr marL="0" indent="0">
              <a:buNone/>
              <a:defRPr sz="1800"/>
            </a:lvl5pPr>
            <a:lvl6pPr>
              <a:defRPr sz="1800"/>
            </a:lvl6pPr>
            <a:lvl7pPr>
              <a:defRPr sz="1800"/>
            </a:lvl7pPr>
            <a:lvl8pPr>
              <a:defRPr sz="1800"/>
            </a:lvl8pPr>
            <a:lvl9pPr>
              <a:defRPr sz="1800"/>
            </a:lvl9pPr>
          </a:lstStyle>
          <a:p>
            <a:pPr lvl="0"/>
            <a:r>
              <a:rPr lang="en-US" dirty="0"/>
              <a:t>Click to edit Master text styles</a:t>
            </a:r>
            <a:endParaRPr lang="en-GB" dirty="0"/>
          </a:p>
        </p:txBody>
      </p:sp>
      <p:sp>
        <p:nvSpPr>
          <p:cNvPr id="9" name="Slide Number Placeholder 6"/>
          <p:cNvSpPr>
            <a:spLocks noGrp="1"/>
          </p:cNvSpPr>
          <p:nvPr>
            <p:ph type="sldNum" sz="quarter" idx="10"/>
          </p:nvPr>
        </p:nvSpPr>
        <p:spPr/>
        <p:txBody>
          <a:bodyPr/>
          <a:lstStyle>
            <a:lvl1pPr>
              <a:defRPr/>
            </a:lvl1pPr>
          </a:lstStyle>
          <a:p>
            <a:pPr>
              <a:defRPr/>
            </a:pPr>
            <a:fld id="{BF587409-A15D-4D99-ADF0-78C436B7AC4B}" type="slidenum">
              <a:rPr lang="en-GB"/>
              <a:pPr>
                <a:defRPr/>
              </a:pPr>
              <a:t>‹#›</a:t>
            </a:fld>
            <a:endParaRPr lang="en-GB"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Graphic devices 2">
    <p:bg>
      <p:bgPr>
        <a:solidFill>
          <a:schemeClr val="bg1"/>
        </a:solidFill>
        <a:effectLst/>
      </p:bgPr>
    </p:bg>
    <p:spTree>
      <p:nvGrpSpPr>
        <p:cNvPr id="1" name=""/>
        <p:cNvGrpSpPr/>
        <p:nvPr/>
      </p:nvGrpSpPr>
      <p:grpSpPr>
        <a:xfrm>
          <a:off x="0" y="0"/>
          <a:ext cx="0" cy="0"/>
          <a:chOff x="0" y="0"/>
          <a:chExt cx="0" cy="0"/>
        </a:xfrm>
      </p:grpSpPr>
      <p:pic>
        <p:nvPicPr>
          <p:cNvPr id="4" name="Picture 12" descr="LBG_vl_fc_p_c"/>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8832865" y="360365"/>
            <a:ext cx="835025" cy="995362"/>
          </a:xfrm>
          <a:prstGeom prst="rect">
            <a:avLst/>
          </a:prstGeom>
          <a:noFill/>
          <a:ln w="9525">
            <a:noFill/>
            <a:miter lim="800000"/>
            <a:headEnd/>
            <a:tailEnd/>
          </a:ln>
        </p:spPr>
      </p:pic>
      <p:cxnSp>
        <p:nvCxnSpPr>
          <p:cNvPr id="5" name="Straight Connector 10"/>
          <p:cNvCxnSpPr/>
          <p:nvPr/>
        </p:nvCxnSpPr>
        <p:spPr>
          <a:xfrm flipH="1">
            <a:off x="427043" y="1343025"/>
            <a:ext cx="8054976" cy="0"/>
          </a:xfrm>
          <a:prstGeom prst="line">
            <a:avLst/>
          </a:prstGeom>
          <a:ln w="20320"/>
        </p:spPr>
        <p:style>
          <a:lnRef idx="1">
            <a:schemeClr val="accent1"/>
          </a:lnRef>
          <a:fillRef idx="0">
            <a:schemeClr val="accent1"/>
          </a:fillRef>
          <a:effectRef idx="0">
            <a:schemeClr val="accent1"/>
          </a:effectRef>
          <a:fontRef idx="minor">
            <a:schemeClr val="tx1"/>
          </a:fontRef>
        </p:style>
      </p:cxnSp>
      <p:cxnSp>
        <p:nvCxnSpPr>
          <p:cNvPr id="6" name="Straight Connector 11"/>
          <p:cNvCxnSpPr/>
          <p:nvPr/>
        </p:nvCxnSpPr>
        <p:spPr>
          <a:xfrm flipH="1">
            <a:off x="8861427" y="6470650"/>
            <a:ext cx="660400" cy="0"/>
          </a:xfrm>
          <a:prstGeom prst="line">
            <a:avLst/>
          </a:prstGeom>
          <a:ln w="20320"/>
        </p:spPr>
        <p:style>
          <a:lnRef idx="1">
            <a:schemeClr val="accent1"/>
          </a:lnRef>
          <a:fillRef idx="0">
            <a:schemeClr val="accent1"/>
          </a:fillRef>
          <a:effectRef idx="0">
            <a:schemeClr val="accent1"/>
          </a:effectRef>
          <a:fontRef idx="minor">
            <a:schemeClr val="tx1"/>
          </a:fontRef>
        </p:style>
      </p:cxnSp>
      <p:pic>
        <p:nvPicPr>
          <p:cNvPr id="7" name="Picture 7" descr="bubbles.png"/>
          <p:cNvPicPr>
            <a:picLocks noChangeAspect="1"/>
          </p:cNvPicPr>
          <p:nvPr/>
        </p:nvPicPr>
        <p:blipFill>
          <a:blip r:embed="rId3"/>
          <a:srcRect/>
          <a:stretch>
            <a:fillRect/>
          </a:stretch>
        </p:blipFill>
        <p:spPr bwMode="auto">
          <a:xfrm>
            <a:off x="4551377" y="2085989"/>
            <a:ext cx="5354637" cy="4772025"/>
          </a:xfrm>
          <a:prstGeom prst="rect">
            <a:avLst/>
          </a:prstGeom>
          <a:noFill/>
          <a:ln w="9525">
            <a:noFill/>
            <a:miter lim="800000"/>
            <a:headEnd/>
            <a:tailEnd/>
          </a:ln>
        </p:spPr>
      </p:pic>
      <p:sp>
        <p:nvSpPr>
          <p:cNvPr id="2" name="Title 1"/>
          <p:cNvSpPr>
            <a:spLocks noGrp="1"/>
          </p:cNvSpPr>
          <p:nvPr>
            <p:ph type="title"/>
          </p:nvPr>
        </p:nvSpPr>
        <p:spPr/>
        <p:txBody>
          <a:bodyPr/>
          <a:lstStyle>
            <a:lvl1pPr>
              <a:defRPr baseline="0"/>
            </a:lvl1pPr>
          </a:lstStyle>
          <a:p>
            <a:r>
              <a:rPr lang="en-US" dirty="0"/>
              <a:t>Click to edit Master title style</a:t>
            </a:r>
            <a:endParaRPr lang="en-GB" dirty="0"/>
          </a:p>
        </p:txBody>
      </p:sp>
      <p:sp>
        <p:nvSpPr>
          <p:cNvPr id="3" name="Content Placeholder 2"/>
          <p:cNvSpPr>
            <a:spLocks noGrp="1"/>
          </p:cNvSpPr>
          <p:nvPr>
            <p:ph sz="half" idx="1"/>
          </p:nvPr>
        </p:nvSpPr>
        <p:spPr>
          <a:xfrm>
            <a:off x="416500" y="1699201"/>
            <a:ext cx="3960440" cy="4525963"/>
          </a:xfrm>
        </p:spPr>
        <p:txBody>
          <a:bodyPr>
            <a:normAutofit/>
          </a:bodyPr>
          <a:lstStyle>
            <a:lvl1pPr marL="0" indent="0">
              <a:spcBef>
                <a:spcPts val="0"/>
              </a:spcBef>
              <a:spcAft>
                <a:spcPts val="600"/>
              </a:spcAft>
              <a:buNone/>
              <a:defRPr sz="1800"/>
            </a:lvl1pPr>
            <a:lvl2pPr marL="0" indent="0">
              <a:buNone/>
              <a:defRPr sz="2400"/>
            </a:lvl2pPr>
            <a:lvl3pPr marL="0" indent="0">
              <a:buNone/>
              <a:defRPr sz="2000"/>
            </a:lvl3pPr>
            <a:lvl4pPr marL="0" indent="0">
              <a:buNone/>
              <a:defRPr sz="1800"/>
            </a:lvl4pPr>
            <a:lvl5pPr marL="0" indent="0">
              <a:buNone/>
              <a:defRPr sz="1800"/>
            </a:lvl5pPr>
            <a:lvl6pPr>
              <a:defRPr sz="1800"/>
            </a:lvl6pPr>
            <a:lvl7pPr>
              <a:defRPr sz="1800"/>
            </a:lvl7pPr>
            <a:lvl8pPr>
              <a:defRPr sz="1800"/>
            </a:lvl8pPr>
            <a:lvl9pPr>
              <a:defRPr sz="1800"/>
            </a:lvl9pPr>
          </a:lstStyle>
          <a:p>
            <a:pPr lvl="0"/>
            <a:r>
              <a:rPr lang="en-US" dirty="0"/>
              <a:t>Click to edit Master text styles</a:t>
            </a:r>
            <a:endParaRPr lang="en-GB" dirty="0"/>
          </a:p>
        </p:txBody>
      </p:sp>
      <p:sp>
        <p:nvSpPr>
          <p:cNvPr id="8" name="Slide Number Placeholder 6"/>
          <p:cNvSpPr>
            <a:spLocks noGrp="1"/>
          </p:cNvSpPr>
          <p:nvPr>
            <p:ph type="sldNum" sz="quarter" idx="10"/>
          </p:nvPr>
        </p:nvSpPr>
        <p:spPr/>
        <p:txBody>
          <a:bodyPr/>
          <a:lstStyle>
            <a:lvl1pPr>
              <a:defRPr/>
            </a:lvl1pPr>
          </a:lstStyle>
          <a:p>
            <a:pPr>
              <a:defRPr/>
            </a:pPr>
            <a:fld id="{59917B3D-D964-4264-AFB1-5BB1ED028FF4}" type="slidenum">
              <a:rPr lang="en-GB"/>
              <a:pPr>
                <a:defRPr/>
              </a:pPr>
              <a:t>‹#›</a:t>
            </a:fld>
            <a:endParaRPr lang="en-GB"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Graphic devices - Quote">
    <p:bg>
      <p:bgPr>
        <a:solidFill>
          <a:schemeClr val="bg1"/>
        </a:solidFill>
        <a:effectLst/>
      </p:bgPr>
    </p:bg>
    <p:spTree>
      <p:nvGrpSpPr>
        <p:cNvPr id="1" name=""/>
        <p:cNvGrpSpPr/>
        <p:nvPr/>
      </p:nvGrpSpPr>
      <p:grpSpPr>
        <a:xfrm>
          <a:off x="0" y="0"/>
          <a:ext cx="0" cy="0"/>
          <a:chOff x="0" y="0"/>
          <a:chExt cx="0" cy="0"/>
        </a:xfrm>
      </p:grpSpPr>
      <p:pic>
        <p:nvPicPr>
          <p:cNvPr id="4" name="Picture 12" descr="LBG_vl_fc_p_c"/>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8832865" y="360365"/>
            <a:ext cx="835025" cy="995362"/>
          </a:xfrm>
          <a:prstGeom prst="rect">
            <a:avLst/>
          </a:prstGeom>
          <a:noFill/>
          <a:ln w="9525">
            <a:noFill/>
            <a:miter lim="800000"/>
            <a:headEnd/>
            <a:tailEnd/>
          </a:ln>
        </p:spPr>
      </p:pic>
      <p:cxnSp>
        <p:nvCxnSpPr>
          <p:cNvPr id="5" name="Straight Connector 5"/>
          <p:cNvCxnSpPr/>
          <p:nvPr/>
        </p:nvCxnSpPr>
        <p:spPr>
          <a:xfrm flipH="1">
            <a:off x="427043" y="1343025"/>
            <a:ext cx="8054976" cy="0"/>
          </a:xfrm>
          <a:prstGeom prst="line">
            <a:avLst/>
          </a:prstGeom>
          <a:ln w="20320"/>
        </p:spPr>
        <p:style>
          <a:lnRef idx="1">
            <a:schemeClr val="accent1"/>
          </a:lnRef>
          <a:fillRef idx="0">
            <a:schemeClr val="accent1"/>
          </a:fillRef>
          <a:effectRef idx="0">
            <a:schemeClr val="accent1"/>
          </a:effectRef>
          <a:fontRef idx="minor">
            <a:schemeClr val="tx1"/>
          </a:fontRef>
        </p:style>
      </p:cxnSp>
      <p:cxnSp>
        <p:nvCxnSpPr>
          <p:cNvPr id="6" name="Straight Connector 7"/>
          <p:cNvCxnSpPr/>
          <p:nvPr/>
        </p:nvCxnSpPr>
        <p:spPr>
          <a:xfrm flipH="1">
            <a:off x="8861427" y="6470650"/>
            <a:ext cx="660400" cy="0"/>
          </a:xfrm>
          <a:prstGeom prst="line">
            <a:avLst/>
          </a:prstGeom>
          <a:ln w="20320"/>
        </p:spPr>
        <p:style>
          <a:lnRef idx="1">
            <a:schemeClr val="accent1"/>
          </a:lnRef>
          <a:fillRef idx="0">
            <a:schemeClr val="accent1"/>
          </a:fillRef>
          <a:effectRef idx="0">
            <a:schemeClr val="accent1"/>
          </a:effectRef>
          <a:fontRef idx="minor">
            <a:schemeClr val="tx1"/>
          </a:fontRef>
        </p:style>
      </p:cxnSp>
      <p:pic>
        <p:nvPicPr>
          <p:cNvPr id="7" name="Picture 8" descr="QUOTES.png"/>
          <p:cNvPicPr>
            <a:picLocks noChangeAspect="1"/>
          </p:cNvPicPr>
          <p:nvPr/>
        </p:nvPicPr>
        <p:blipFill>
          <a:blip r:embed="rId3"/>
          <a:srcRect/>
          <a:stretch>
            <a:fillRect/>
          </a:stretch>
        </p:blipFill>
        <p:spPr bwMode="auto">
          <a:xfrm>
            <a:off x="4881577" y="1700237"/>
            <a:ext cx="5024437" cy="4321175"/>
          </a:xfrm>
          <a:prstGeom prst="rect">
            <a:avLst/>
          </a:prstGeom>
          <a:noFill/>
          <a:ln w="9525">
            <a:noFill/>
            <a:miter lim="800000"/>
            <a:headEnd/>
            <a:tailEnd/>
          </a:ln>
        </p:spPr>
      </p:pic>
      <p:sp>
        <p:nvSpPr>
          <p:cNvPr id="2" name="Title 1"/>
          <p:cNvSpPr>
            <a:spLocks noGrp="1"/>
          </p:cNvSpPr>
          <p:nvPr>
            <p:ph type="title"/>
          </p:nvPr>
        </p:nvSpPr>
        <p:spPr/>
        <p:txBody>
          <a:bodyPr/>
          <a:lstStyle>
            <a:lvl1pPr>
              <a:defRPr baseline="0"/>
            </a:lvl1pPr>
          </a:lstStyle>
          <a:p>
            <a:r>
              <a:rPr lang="en-US" dirty="0"/>
              <a:t>Click to edit Master title style</a:t>
            </a:r>
            <a:endParaRPr lang="en-GB" dirty="0"/>
          </a:p>
        </p:txBody>
      </p:sp>
      <p:sp>
        <p:nvSpPr>
          <p:cNvPr id="3" name="Content Placeholder 2"/>
          <p:cNvSpPr>
            <a:spLocks noGrp="1"/>
          </p:cNvSpPr>
          <p:nvPr>
            <p:ph sz="half" idx="1"/>
          </p:nvPr>
        </p:nvSpPr>
        <p:spPr>
          <a:xfrm>
            <a:off x="416500" y="1699201"/>
            <a:ext cx="3960440" cy="4525963"/>
          </a:xfrm>
        </p:spPr>
        <p:txBody>
          <a:bodyPr>
            <a:normAutofit/>
          </a:bodyPr>
          <a:lstStyle>
            <a:lvl1pPr marL="0" indent="0">
              <a:spcBef>
                <a:spcPts val="0"/>
              </a:spcBef>
              <a:spcAft>
                <a:spcPts val="600"/>
              </a:spcAft>
              <a:buNone/>
              <a:defRPr sz="1800"/>
            </a:lvl1pPr>
            <a:lvl2pPr marL="0" indent="0">
              <a:buNone/>
              <a:defRPr sz="2400"/>
            </a:lvl2pPr>
            <a:lvl3pPr marL="0" indent="0">
              <a:buNone/>
              <a:defRPr sz="2000"/>
            </a:lvl3pPr>
            <a:lvl4pPr marL="0" indent="0">
              <a:buNone/>
              <a:defRPr sz="1800"/>
            </a:lvl4pPr>
            <a:lvl5pPr marL="0" indent="0">
              <a:buNone/>
              <a:defRPr sz="1800"/>
            </a:lvl5pPr>
            <a:lvl6pPr>
              <a:defRPr sz="1800"/>
            </a:lvl6pPr>
            <a:lvl7pPr>
              <a:defRPr sz="1800"/>
            </a:lvl7pPr>
            <a:lvl8pPr>
              <a:defRPr sz="1800"/>
            </a:lvl8pPr>
            <a:lvl9pPr>
              <a:defRPr sz="1800"/>
            </a:lvl9pPr>
          </a:lstStyle>
          <a:p>
            <a:pPr lvl="0"/>
            <a:r>
              <a:rPr lang="en-US" dirty="0"/>
              <a:t>Click to edit Master text styles</a:t>
            </a:r>
            <a:endParaRPr lang="en-GB" dirty="0"/>
          </a:p>
        </p:txBody>
      </p:sp>
      <p:sp>
        <p:nvSpPr>
          <p:cNvPr id="8" name="Slide Number Placeholder 6"/>
          <p:cNvSpPr>
            <a:spLocks noGrp="1"/>
          </p:cNvSpPr>
          <p:nvPr>
            <p:ph type="sldNum" sz="quarter" idx="10"/>
          </p:nvPr>
        </p:nvSpPr>
        <p:spPr/>
        <p:txBody>
          <a:bodyPr/>
          <a:lstStyle>
            <a:lvl1pPr>
              <a:defRPr/>
            </a:lvl1pPr>
          </a:lstStyle>
          <a:p>
            <a:pPr>
              <a:defRPr/>
            </a:pPr>
            <a:fld id="{BA387C3D-7A62-453B-8E40-04DE4AED9042}" type="slidenum">
              <a:rPr lang="en-GB"/>
              <a:pPr>
                <a:defRPr/>
              </a:pPr>
              <a:t>‹#›</a:t>
            </a:fld>
            <a:endParaRPr lang="en-GB"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Graphic devices - Value logo">
    <p:spTree>
      <p:nvGrpSpPr>
        <p:cNvPr id="1" name=""/>
        <p:cNvGrpSpPr/>
        <p:nvPr/>
      </p:nvGrpSpPr>
      <p:grpSpPr>
        <a:xfrm>
          <a:off x="0" y="0"/>
          <a:ext cx="0" cy="0"/>
          <a:chOff x="0" y="0"/>
          <a:chExt cx="0" cy="0"/>
        </a:xfrm>
      </p:grpSpPr>
      <p:pic>
        <p:nvPicPr>
          <p:cNvPr id="4" name="Picture 12" descr="LBG_vl_fc_p_c"/>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8832865" y="360365"/>
            <a:ext cx="835025" cy="995362"/>
          </a:xfrm>
          <a:prstGeom prst="rect">
            <a:avLst/>
          </a:prstGeom>
          <a:noFill/>
          <a:ln w="9525">
            <a:noFill/>
            <a:miter lim="800000"/>
            <a:headEnd/>
            <a:tailEnd/>
          </a:ln>
        </p:spPr>
      </p:pic>
      <p:cxnSp>
        <p:nvCxnSpPr>
          <p:cNvPr id="5" name="Straight Connector 5"/>
          <p:cNvCxnSpPr/>
          <p:nvPr/>
        </p:nvCxnSpPr>
        <p:spPr>
          <a:xfrm flipH="1">
            <a:off x="427043" y="1343025"/>
            <a:ext cx="8054976" cy="0"/>
          </a:xfrm>
          <a:prstGeom prst="line">
            <a:avLst/>
          </a:prstGeom>
          <a:ln w="20320"/>
        </p:spPr>
        <p:style>
          <a:lnRef idx="1">
            <a:schemeClr val="accent1"/>
          </a:lnRef>
          <a:fillRef idx="0">
            <a:schemeClr val="accent1"/>
          </a:fillRef>
          <a:effectRef idx="0">
            <a:schemeClr val="accent1"/>
          </a:effectRef>
          <a:fontRef idx="minor">
            <a:schemeClr val="tx1"/>
          </a:fontRef>
        </p:style>
      </p:cxnSp>
      <p:cxnSp>
        <p:nvCxnSpPr>
          <p:cNvPr id="6" name="Straight Connector 7"/>
          <p:cNvCxnSpPr/>
          <p:nvPr/>
        </p:nvCxnSpPr>
        <p:spPr>
          <a:xfrm flipH="1">
            <a:off x="8861427" y="6470650"/>
            <a:ext cx="660400" cy="0"/>
          </a:xfrm>
          <a:prstGeom prst="line">
            <a:avLst/>
          </a:prstGeom>
          <a:ln w="20320"/>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p:txBody>
          <a:bodyPr/>
          <a:lstStyle>
            <a:lvl1pPr>
              <a:defRPr baseline="0"/>
            </a:lvl1pPr>
          </a:lstStyle>
          <a:p>
            <a:r>
              <a:rPr lang="en-US" dirty="0"/>
              <a:t>Click to edit Master title style</a:t>
            </a:r>
            <a:endParaRPr lang="en-GB" dirty="0"/>
          </a:p>
        </p:txBody>
      </p:sp>
      <p:sp>
        <p:nvSpPr>
          <p:cNvPr id="3" name="Content Placeholder 2"/>
          <p:cNvSpPr>
            <a:spLocks noGrp="1"/>
          </p:cNvSpPr>
          <p:nvPr>
            <p:ph sz="half" idx="1"/>
          </p:nvPr>
        </p:nvSpPr>
        <p:spPr>
          <a:xfrm>
            <a:off x="416500" y="1699201"/>
            <a:ext cx="3960440" cy="4525963"/>
          </a:xfrm>
        </p:spPr>
        <p:txBody>
          <a:bodyPr>
            <a:normAutofit/>
          </a:bodyPr>
          <a:lstStyle>
            <a:lvl1pPr marL="0" indent="0">
              <a:spcBef>
                <a:spcPts val="0"/>
              </a:spcBef>
              <a:spcAft>
                <a:spcPts val="600"/>
              </a:spcAft>
              <a:buNone/>
              <a:defRPr sz="1800"/>
            </a:lvl1pPr>
            <a:lvl2pPr marL="0" indent="0">
              <a:buNone/>
              <a:defRPr sz="2400"/>
            </a:lvl2pPr>
            <a:lvl3pPr marL="0" indent="0">
              <a:buNone/>
              <a:defRPr sz="2000"/>
            </a:lvl3pPr>
            <a:lvl4pPr marL="0" indent="0">
              <a:buNone/>
              <a:defRPr sz="1800"/>
            </a:lvl4pPr>
            <a:lvl5pPr marL="0" indent="0">
              <a:buNone/>
              <a:defRPr sz="1800"/>
            </a:lvl5pPr>
            <a:lvl6pPr>
              <a:defRPr sz="1800"/>
            </a:lvl6pPr>
            <a:lvl7pPr>
              <a:defRPr sz="1800"/>
            </a:lvl7pPr>
            <a:lvl8pPr>
              <a:defRPr sz="1800"/>
            </a:lvl8pPr>
            <a:lvl9pPr>
              <a:defRPr sz="1800"/>
            </a:lvl9pPr>
          </a:lstStyle>
          <a:p>
            <a:pPr lvl="0"/>
            <a:r>
              <a:rPr lang="en-US" dirty="0"/>
              <a:t>Click to edit Master text styles</a:t>
            </a:r>
            <a:endParaRPr lang="en-GB" dirty="0"/>
          </a:p>
        </p:txBody>
      </p:sp>
      <p:sp>
        <p:nvSpPr>
          <p:cNvPr id="7" name="Slide Number Placeholder 6"/>
          <p:cNvSpPr>
            <a:spLocks noGrp="1"/>
          </p:cNvSpPr>
          <p:nvPr>
            <p:ph type="sldNum" sz="quarter" idx="10"/>
          </p:nvPr>
        </p:nvSpPr>
        <p:spPr/>
        <p:txBody>
          <a:bodyPr/>
          <a:lstStyle>
            <a:lvl1pPr>
              <a:defRPr/>
            </a:lvl1pPr>
          </a:lstStyle>
          <a:p>
            <a:pPr>
              <a:defRPr/>
            </a:pPr>
            <a:fld id="{1F1C474F-1E03-4443-B2E1-DC1A9AC2414D}" type="slidenum">
              <a:rPr lang="en-GB"/>
              <a:pPr>
                <a:defRPr/>
              </a:pPr>
              <a:t>‹#›</a:t>
            </a:fld>
            <a:endParaRPr lang="en-GB"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pic>
        <p:nvPicPr>
          <p:cNvPr id="3" name="Picture 12" descr="LBG_vl_fc_p_c"/>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8832865" y="360365"/>
            <a:ext cx="835025" cy="995362"/>
          </a:xfrm>
          <a:prstGeom prst="rect">
            <a:avLst/>
          </a:prstGeom>
          <a:noFill/>
          <a:ln w="9525">
            <a:noFill/>
            <a:miter lim="800000"/>
            <a:headEnd/>
            <a:tailEnd/>
          </a:ln>
        </p:spPr>
      </p:pic>
      <p:cxnSp>
        <p:nvCxnSpPr>
          <p:cNvPr id="4" name="Straight Connector 5"/>
          <p:cNvCxnSpPr/>
          <p:nvPr/>
        </p:nvCxnSpPr>
        <p:spPr>
          <a:xfrm flipH="1">
            <a:off x="427043" y="1343025"/>
            <a:ext cx="8054976" cy="0"/>
          </a:xfrm>
          <a:prstGeom prst="line">
            <a:avLst/>
          </a:prstGeom>
          <a:ln w="20320"/>
        </p:spPr>
        <p:style>
          <a:lnRef idx="1">
            <a:schemeClr val="accent1"/>
          </a:lnRef>
          <a:fillRef idx="0">
            <a:schemeClr val="accent1"/>
          </a:fillRef>
          <a:effectRef idx="0">
            <a:schemeClr val="accent1"/>
          </a:effectRef>
          <a:fontRef idx="minor">
            <a:schemeClr val="tx1"/>
          </a:fontRef>
        </p:style>
      </p:cxnSp>
      <p:cxnSp>
        <p:nvCxnSpPr>
          <p:cNvPr id="5" name="Straight Connector 7"/>
          <p:cNvCxnSpPr/>
          <p:nvPr/>
        </p:nvCxnSpPr>
        <p:spPr>
          <a:xfrm flipH="1">
            <a:off x="8861427" y="6470650"/>
            <a:ext cx="660400" cy="0"/>
          </a:xfrm>
          <a:prstGeom prst="line">
            <a:avLst/>
          </a:prstGeom>
          <a:ln w="20320"/>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p:txBody>
          <a:bodyPr/>
          <a:lstStyle>
            <a:lvl1pPr>
              <a:defRPr baseline="0"/>
            </a:lvl1pPr>
          </a:lstStyle>
          <a:p>
            <a:r>
              <a:rPr lang="en-US" dirty="0"/>
              <a:t>Click to edit Master title style</a:t>
            </a:r>
            <a:endParaRPr lang="en-GB" dirty="0"/>
          </a:p>
        </p:txBody>
      </p:sp>
      <p:sp>
        <p:nvSpPr>
          <p:cNvPr id="6" name="Slide Number Placeholder 4"/>
          <p:cNvSpPr>
            <a:spLocks noGrp="1"/>
          </p:cNvSpPr>
          <p:nvPr>
            <p:ph type="sldNum" sz="quarter" idx="10"/>
          </p:nvPr>
        </p:nvSpPr>
        <p:spPr/>
        <p:txBody>
          <a:bodyPr/>
          <a:lstStyle>
            <a:lvl1pPr>
              <a:defRPr/>
            </a:lvl1pPr>
          </a:lstStyle>
          <a:p>
            <a:pPr>
              <a:defRPr/>
            </a:pPr>
            <a:fld id="{377DBE16-C678-44A0-BF49-A771E2CB6F8A}" type="slidenum">
              <a:rPr lang="en-GB"/>
              <a:pPr>
                <a:defRPr/>
              </a:pPr>
              <a:t>‹#›</a:t>
            </a:fld>
            <a:endParaRPr lang="en-GB"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Slide Number Placeholder 5"/>
          <p:cNvSpPr>
            <a:spLocks noGrp="1"/>
          </p:cNvSpPr>
          <p:nvPr>
            <p:ph type="sldNum" sz="quarter" idx="10"/>
          </p:nvPr>
        </p:nvSpPr>
        <p:spPr/>
        <p:txBody>
          <a:bodyPr/>
          <a:lstStyle>
            <a:lvl1pPr>
              <a:defRPr/>
            </a:lvl1pPr>
          </a:lstStyle>
          <a:p>
            <a:pPr>
              <a:defRPr/>
            </a:pPr>
            <a:fld id="{6A95D6A1-E260-4126-BD70-9C44BFB9C2EA}" type="slidenum">
              <a:rPr lang="en-GB"/>
              <a:pPr>
                <a:defRPr/>
              </a:pPr>
              <a:t>‹#›</a:t>
            </a:fld>
            <a:endParaRPr lang="en-GB"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blank" preserve="1">
  <p:cSld name="Sign off with legal details">
    <p:spTree>
      <p:nvGrpSpPr>
        <p:cNvPr id="1" name=""/>
        <p:cNvGrpSpPr/>
        <p:nvPr/>
      </p:nvGrpSpPr>
      <p:grpSpPr>
        <a:xfrm>
          <a:off x="0" y="0"/>
          <a:ext cx="0" cy="0"/>
          <a:chOff x="0" y="0"/>
          <a:chExt cx="0" cy="0"/>
        </a:xfrm>
      </p:grpSpPr>
      <p:sp>
        <p:nvSpPr>
          <p:cNvPr id="2" name="Rectangle 6"/>
          <p:cNvSpPr/>
          <p:nvPr/>
        </p:nvSpPr>
        <p:spPr>
          <a:xfrm>
            <a:off x="0" y="0"/>
            <a:ext cx="9906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91405" tIns="45701" rIns="91405" bIns="45701" anchor="ctr"/>
          <a:lstStyle/>
          <a:p>
            <a:pPr algn="ctr">
              <a:defRPr/>
            </a:pPr>
            <a:endParaRPr lang="en-GB" b="0" i="0" dirty="0">
              <a:latin typeface="Arial" panose="020B0604020202020204" pitchFamily="34" charset="0"/>
            </a:endParaRPr>
          </a:p>
        </p:txBody>
      </p:sp>
      <p:pic>
        <p:nvPicPr>
          <p:cNvPr id="3" name="Picture 7" descr="LBG PPT Template Design_2007 update_v318.jpg"/>
          <p:cNvPicPr>
            <a:picLocks noChangeAspect="1"/>
          </p:cNvPicPr>
          <p:nvPr/>
        </p:nvPicPr>
        <p:blipFill>
          <a:blip r:embed="rId2" cstate="screen">
            <a:extLst>
              <a:ext uri="{28A0092B-C50C-407E-A947-70E740481C1C}">
                <a14:useLocalDpi xmlns:a14="http://schemas.microsoft.com/office/drawing/2010/main"/>
              </a:ext>
            </a:extLst>
          </a:blip>
          <a:srcRect/>
          <a:stretch>
            <a:fillRect/>
          </a:stretch>
        </p:blipFill>
        <p:spPr bwMode="auto">
          <a:xfrm>
            <a:off x="3729065" y="1844675"/>
            <a:ext cx="2663825" cy="3168650"/>
          </a:xfrm>
          <a:prstGeom prst="rect">
            <a:avLst/>
          </a:prstGeom>
          <a:noFill/>
          <a:ln w="9525">
            <a:noFill/>
            <a:miter lim="800000"/>
            <a:headEnd/>
            <a:tailEnd/>
          </a:ln>
        </p:spPr>
      </p:pic>
      <p:sp>
        <p:nvSpPr>
          <p:cNvPr id="4" name="TextBox 3"/>
          <p:cNvSpPr txBox="1"/>
          <p:nvPr/>
        </p:nvSpPr>
        <p:spPr>
          <a:xfrm>
            <a:off x="0" y="6196013"/>
            <a:ext cx="9906000" cy="215900"/>
          </a:xfrm>
          <a:prstGeom prst="rect">
            <a:avLst/>
          </a:prstGeom>
          <a:noFill/>
        </p:spPr>
        <p:txBody>
          <a:bodyPr lIns="91405" tIns="45701" rIns="91405" bIns="45701">
            <a:spAutoFit/>
          </a:bodyPr>
          <a:lstStyle/>
          <a:p>
            <a:pPr algn="ctr">
              <a:defRPr/>
            </a:pPr>
            <a:r>
              <a:rPr lang="en-GB" sz="800" dirty="0">
                <a:ea typeface="ＭＳ Ｐゴシック" pitchFamily="-65" charset="-128"/>
              </a:rPr>
              <a:t>© 2013 Lloyds Banking Group and its subsidiaries</a:t>
            </a:r>
            <a:endParaRPr lang="en-GB" sz="800"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4" name="Picture 12" descr="LBG_vl_fc_p_c"/>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8270878" y="368302"/>
            <a:ext cx="1258888" cy="1500188"/>
          </a:xfrm>
          <a:prstGeom prst="rect">
            <a:avLst/>
          </a:prstGeom>
          <a:noFill/>
          <a:ln w="9525">
            <a:noFill/>
            <a:miter lim="800000"/>
            <a:headEnd/>
            <a:tailEnd/>
          </a:ln>
        </p:spPr>
      </p:pic>
      <p:sp>
        <p:nvSpPr>
          <p:cNvPr id="5" name="Rectangle 9"/>
          <p:cNvSpPr/>
          <p:nvPr/>
        </p:nvSpPr>
        <p:spPr>
          <a:xfrm>
            <a:off x="8278831" y="6118465"/>
            <a:ext cx="1247775" cy="35401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91405" tIns="45701" rIns="91405" bIns="45701" anchor="ctr"/>
          <a:lstStyle/>
          <a:p>
            <a:pPr algn="ctr">
              <a:defRPr/>
            </a:pPr>
            <a:r>
              <a:rPr lang="en-GB" sz="800" b="1" dirty="0">
                <a:solidFill>
                  <a:schemeClr val="bg2"/>
                </a:solidFill>
                <a:latin typeface="Arial" pitchFamily="34" charset="0"/>
                <a:cs typeface="Arial" pitchFamily="34" charset="0"/>
              </a:rPr>
              <a:t>INTERNAL USE ONLY</a:t>
            </a:r>
          </a:p>
        </p:txBody>
      </p:sp>
      <p:sp>
        <p:nvSpPr>
          <p:cNvPr id="2" name="Title 1"/>
          <p:cNvSpPr>
            <a:spLocks noGrp="1"/>
          </p:cNvSpPr>
          <p:nvPr>
            <p:ph type="ctrTitle"/>
          </p:nvPr>
        </p:nvSpPr>
        <p:spPr>
          <a:xfrm>
            <a:off x="416496" y="2230426"/>
            <a:ext cx="7776864" cy="1470025"/>
          </a:xfrm>
        </p:spPr>
        <p:txBody>
          <a:bodyPr anchor="t" anchorCtr="0"/>
          <a:lstStyle>
            <a:lvl1pPr>
              <a:lnSpc>
                <a:spcPts val="4600"/>
              </a:lnSpc>
              <a:defRPr sz="4400" cap="all" baseline="0"/>
            </a:lvl1pPr>
          </a:lstStyle>
          <a:p>
            <a:r>
              <a:rPr lang="en-US" dirty="0"/>
              <a:t>Click to edit Master title style</a:t>
            </a:r>
            <a:endParaRPr lang="en-GB" dirty="0"/>
          </a:p>
        </p:txBody>
      </p:sp>
      <p:sp>
        <p:nvSpPr>
          <p:cNvPr id="3" name="Subtitle 2"/>
          <p:cNvSpPr>
            <a:spLocks noGrp="1"/>
          </p:cNvSpPr>
          <p:nvPr>
            <p:ph type="subTitle" idx="1"/>
          </p:nvPr>
        </p:nvSpPr>
        <p:spPr>
          <a:xfrm>
            <a:off x="416496" y="3861261"/>
            <a:ext cx="7776864" cy="1752600"/>
          </a:xfrm>
        </p:spPr>
        <p:txBody>
          <a:bodyPr>
            <a:normAutofit/>
          </a:bodyPr>
          <a:lstStyle>
            <a:lvl1pPr marL="0" indent="0" algn="l">
              <a:spcBef>
                <a:spcPts val="0"/>
              </a:spcBef>
              <a:spcAft>
                <a:spcPts val="0"/>
              </a:spcAft>
              <a:buNone/>
              <a:defRPr sz="2000">
                <a:solidFill>
                  <a:schemeClr val="tx1"/>
                </a:solidFill>
              </a:defRPr>
            </a:lvl1pPr>
            <a:lvl2pPr marL="457021" indent="0" algn="ctr">
              <a:buNone/>
              <a:defRPr>
                <a:solidFill>
                  <a:schemeClr val="tx1">
                    <a:tint val="75000"/>
                  </a:schemeClr>
                </a:solidFill>
              </a:defRPr>
            </a:lvl2pPr>
            <a:lvl3pPr marL="914043" indent="0" algn="ctr">
              <a:buNone/>
              <a:defRPr>
                <a:solidFill>
                  <a:schemeClr val="tx1">
                    <a:tint val="75000"/>
                  </a:schemeClr>
                </a:solidFill>
              </a:defRPr>
            </a:lvl3pPr>
            <a:lvl4pPr marL="1371061" indent="0" algn="ctr">
              <a:buNone/>
              <a:defRPr>
                <a:solidFill>
                  <a:schemeClr val="tx1">
                    <a:tint val="75000"/>
                  </a:schemeClr>
                </a:solidFill>
              </a:defRPr>
            </a:lvl4pPr>
            <a:lvl5pPr marL="1828082" indent="0" algn="ctr">
              <a:buNone/>
              <a:defRPr>
                <a:solidFill>
                  <a:schemeClr val="tx1">
                    <a:tint val="75000"/>
                  </a:schemeClr>
                </a:solidFill>
              </a:defRPr>
            </a:lvl5pPr>
            <a:lvl6pPr marL="2285100" indent="0" algn="ctr">
              <a:buNone/>
              <a:defRPr>
                <a:solidFill>
                  <a:schemeClr val="tx1">
                    <a:tint val="75000"/>
                  </a:schemeClr>
                </a:solidFill>
              </a:defRPr>
            </a:lvl6pPr>
            <a:lvl7pPr marL="2742126" indent="0" algn="ctr">
              <a:buNone/>
              <a:defRPr>
                <a:solidFill>
                  <a:schemeClr val="tx1">
                    <a:tint val="75000"/>
                  </a:schemeClr>
                </a:solidFill>
              </a:defRPr>
            </a:lvl7pPr>
            <a:lvl8pPr marL="3199143" indent="0" algn="ctr">
              <a:buNone/>
              <a:defRPr>
                <a:solidFill>
                  <a:schemeClr val="tx1">
                    <a:tint val="75000"/>
                  </a:schemeClr>
                </a:solidFill>
              </a:defRPr>
            </a:lvl8pPr>
            <a:lvl9pPr marL="3656164" indent="0" algn="ctr">
              <a:buNone/>
              <a:defRPr>
                <a:solidFill>
                  <a:schemeClr val="tx1">
                    <a:tint val="75000"/>
                  </a:schemeClr>
                </a:solidFill>
              </a:defRPr>
            </a:lvl9pPr>
          </a:lstStyle>
          <a:p>
            <a:r>
              <a:rPr lang="en-US" dirty="0"/>
              <a:t>Click to edit Master subtitle style</a:t>
            </a:r>
          </a:p>
          <a:p>
            <a:r>
              <a:rPr lang="en-US" dirty="0"/>
              <a:t>01 Month 2013</a:t>
            </a:r>
            <a:endParaRPr lang="en-GB" dirty="0"/>
          </a:p>
        </p:txBody>
      </p:sp>
      <p:sp>
        <p:nvSpPr>
          <p:cNvPr id="6" name="hc" descr=" "/>
          <p:cNvSpPr txBox="1"/>
          <p:nvPr userDrawn="1"/>
        </p:nvSpPr>
        <p:spPr>
          <a:xfrm>
            <a:off x="0" y="14"/>
            <a:ext cx="9906000" cy="276999"/>
          </a:xfrm>
          <a:prstGeom prst="rect">
            <a:avLst/>
          </a:prstGeom>
          <a:noFill/>
        </p:spPr>
        <p:txBody>
          <a:bodyPr vert="horz" wrap="square" lIns="91405" tIns="45701" rIns="91405" bIns="45701" rtlCol="0">
            <a:spAutoFit/>
          </a:bodyPr>
          <a:lstStyle/>
          <a:p>
            <a:pPr algn="ctr"/>
            <a:r>
              <a:rPr lang="en-GB" sz="1200">
                <a:solidFill>
                  <a:schemeClr val="bg1"/>
                </a:solidFill>
              </a:rPr>
              <a:t> </a:t>
            </a:r>
            <a:endParaRPr lang="en-GB" sz="1200" dirty="0">
              <a:solidFill>
                <a:schemeClr val="bg1"/>
              </a:solidFill>
            </a:endParaRPr>
          </a:p>
        </p:txBody>
      </p:sp>
      <p:sp>
        <p:nvSpPr>
          <p:cNvPr id="7" name="fc" descr=" "/>
          <p:cNvSpPr txBox="1"/>
          <p:nvPr userDrawn="1"/>
        </p:nvSpPr>
        <p:spPr>
          <a:xfrm>
            <a:off x="0" y="6484862"/>
            <a:ext cx="9906000" cy="276999"/>
          </a:xfrm>
          <a:prstGeom prst="rect">
            <a:avLst/>
          </a:prstGeom>
          <a:noFill/>
        </p:spPr>
        <p:txBody>
          <a:bodyPr vert="horz" wrap="square" lIns="91405" tIns="45701" rIns="91405" bIns="45701" rtlCol="0">
            <a:spAutoFit/>
          </a:bodyPr>
          <a:lstStyle/>
          <a:p>
            <a:pPr algn="ctr"/>
            <a:r>
              <a:rPr lang="en-GB" sz="1200">
                <a:solidFill>
                  <a:schemeClr val="bg1"/>
                </a:solidFill>
              </a:rPr>
              <a:t> </a:t>
            </a:r>
            <a:endParaRPr lang="en-GB" sz="1200" dirty="0">
              <a:solidFill>
                <a:schemeClr val="bg1"/>
              </a:solidFill>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 preserve="1">
  <p:cSld name="Contents">
    <p:spTree>
      <p:nvGrpSpPr>
        <p:cNvPr id="1" name=""/>
        <p:cNvGrpSpPr/>
        <p:nvPr/>
      </p:nvGrpSpPr>
      <p:grpSpPr>
        <a:xfrm>
          <a:off x="0" y="0"/>
          <a:ext cx="0" cy="0"/>
          <a:chOff x="0" y="0"/>
          <a:chExt cx="0" cy="0"/>
        </a:xfrm>
      </p:grpSpPr>
      <p:pic>
        <p:nvPicPr>
          <p:cNvPr id="4" name="Picture 12" descr="LBG_vl_fc_p_c"/>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8832865" y="360365"/>
            <a:ext cx="835025" cy="995362"/>
          </a:xfrm>
          <a:prstGeom prst="rect">
            <a:avLst/>
          </a:prstGeom>
          <a:noFill/>
          <a:ln w="9525">
            <a:noFill/>
            <a:miter lim="800000"/>
            <a:headEnd/>
            <a:tailEnd/>
          </a:ln>
        </p:spPr>
      </p:pic>
      <p:cxnSp>
        <p:nvCxnSpPr>
          <p:cNvPr id="5" name="Straight Connector 6"/>
          <p:cNvCxnSpPr/>
          <p:nvPr/>
        </p:nvCxnSpPr>
        <p:spPr>
          <a:xfrm flipH="1">
            <a:off x="427043" y="1343025"/>
            <a:ext cx="8054976" cy="0"/>
          </a:xfrm>
          <a:prstGeom prst="line">
            <a:avLst/>
          </a:prstGeom>
          <a:ln w="20320"/>
        </p:spPr>
        <p:style>
          <a:lnRef idx="1">
            <a:schemeClr val="accent1"/>
          </a:lnRef>
          <a:fillRef idx="0">
            <a:schemeClr val="accent1"/>
          </a:fillRef>
          <a:effectRef idx="0">
            <a:schemeClr val="accent1"/>
          </a:effectRef>
          <a:fontRef idx="minor">
            <a:schemeClr val="tx1"/>
          </a:fontRef>
        </p:style>
      </p:cxnSp>
      <p:cxnSp>
        <p:nvCxnSpPr>
          <p:cNvPr id="6" name="Straight Connector 7"/>
          <p:cNvCxnSpPr/>
          <p:nvPr/>
        </p:nvCxnSpPr>
        <p:spPr>
          <a:xfrm flipH="1">
            <a:off x="8861427" y="6470650"/>
            <a:ext cx="660400" cy="0"/>
          </a:xfrm>
          <a:prstGeom prst="line">
            <a:avLst/>
          </a:prstGeom>
          <a:ln w="20320"/>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p:txBody>
          <a:bodyPr/>
          <a:lstStyle>
            <a:lvl1pPr>
              <a:defRPr baseline="0"/>
            </a:lvl1pPr>
          </a:lstStyle>
          <a:p>
            <a:r>
              <a:rPr lang="en-US" dirty="0"/>
              <a:t>Click to edit Master title style</a:t>
            </a:r>
            <a:endParaRPr lang="en-GB" dirty="0"/>
          </a:p>
        </p:txBody>
      </p:sp>
      <p:sp>
        <p:nvSpPr>
          <p:cNvPr id="3" name="Content Placeholder 2"/>
          <p:cNvSpPr>
            <a:spLocks noGrp="1"/>
          </p:cNvSpPr>
          <p:nvPr>
            <p:ph idx="1"/>
          </p:nvPr>
        </p:nvSpPr>
        <p:spPr/>
        <p:txBody>
          <a:bodyPr>
            <a:normAutofit/>
          </a:bodyPr>
          <a:lstStyle>
            <a:lvl1pPr marL="133298" indent="-133298">
              <a:spcBef>
                <a:spcPts val="0"/>
              </a:spcBef>
              <a:spcAft>
                <a:spcPts val="800"/>
              </a:spcAft>
              <a:defRPr sz="1800" baseline="0"/>
            </a:lvl1pPr>
            <a:lvl2pPr>
              <a:defRPr sz="2000"/>
            </a:lvl2pPr>
            <a:lvl3pPr>
              <a:defRPr sz="2000"/>
            </a:lvl3pPr>
            <a:lvl4pPr>
              <a:defRPr sz="2000"/>
            </a:lvl4pPr>
            <a:lvl5pPr>
              <a:defRPr sz="2000"/>
            </a:lvl5pPr>
            <a:lvl6pPr>
              <a:defRPr/>
            </a:lvl6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7" name="Slide Number Placeholder 5"/>
          <p:cNvSpPr>
            <a:spLocks noGrp="1"/>
          </p:cNvSpPr>
          <p:nvPr>
            <p:ph type="sldNum" sz="quarter" idx="10"/>
          </p:nvPr>
        </p:nvSpPr>
        <p:spPr/>
        <p:txBody>
          <a:bodyPr/>
          <a:lstStyle>
            <a:lvl1pPr>
              <a:defRPr/>
            </a:lvl1pPr>
          </a:lstStyle>
          <a:p>
            <a:pPr>
              <a:defRPr/>
            </a:pPr>
            <a:fld id="{D5A31CE6-D911-477C-A7AC-B7A8C71C2041}" type="slidenum">
              <a:rPr lang="en-GB"/>
              <a:pPr>
                <a:defRPr/>
              </a:pPr>
              <a:t>‹#›</a:t>
            </a:fld>
            <a:endParaRPr lang="en-GB" dirty="0"/>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 preserve="1">
  <p:cSld name="Introduction">
    <p:spTree>
      <p:nvGrpSpPr>
        <p:cNvPr id="1" name=""/>
        <p:cNvGrpSpPr/>
        <p:nvPr/>
      </p:nvGrpSpPr>
      <p:grpSpPr>
        <a:xfrm>
          <a:off x="0" y="0"/>
          <a:ext cx="0" cy="0"/>
          <a:chOff x="0" y="0"/>
          <a:chExt cx="0" cy="0"/>
        </a:xfrm>
      </p:grpSpPr>
      <p:pic>
        <p:nvPicPr>
          <p:cNvPr id="4" name="Picture 12" descr="LBG_vl_fc_p_c"/>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8832865" y="360365"/>
            <a:ext cx="835025" cy="995362"/>
          </a:xfrm>
          <a:prstGeom prst="rect">
            <a:avLst/>
          </a:prstGeom>
          <a:noFill/>
          <a:ln w="9525">
            <a:noFill/>
            <a:miter lim="800000"/>
            <a:headEnd/>
            <a:tailEnd/>
          </a:ln>
        </p:spPr>
      </p:pic>
      <p:cxnSp>
        <p:nvCxnSpPr>
          <p:cNvPr id="5" name="Straight Connector 6"/>
          <p:cNvCxnSpPr/>
          <p:nvPr/>
        </p:nvCxnSpPr>
        <p:spPr>
          <a:xfrm flipH="1">
            <a:off x="427043" y="1343025"/>
            <a:ext cx="8054976" cy="0"/>
          </a:xfrm>
          <a:prstGeom prst="line">
            <a:avLst/>
          </a:prstGeom>
          <a:ln w="20320"/>
        </p:spPr>
        <p:style>
          <a:lnRef idx="1">
            <a:schemeClr val="accent1"/>
          </a:lnRef>
          <a:fillRef idx="0">
            <a:schemeClr val="accent1"/>
          </a:fillRef>
          <a:effectRef idx="0">
            <a:schemeClr val="accent1"/>
          </a:effectRef>
          <a:fontRef idx="minor">
            <a:schemeClr val="tx1"/>
          </a:fontRef>
        </p:style>
      </p:cxnSp>
      <p:cxnSp>
        <p:nvCxnSpPr>
          <p:cNvPr id="6" name="Straight Connector 8"/>
          <p:cNvCxnSpPr/>
          <p:nvPr/>
        </p:nvCxnSpPr>
        <p:spPr>
          <a:xfrm flipH="1">
            <a:off x="8861427" y="6470650"/>
            <a:ext cx="660400" cy="0"/>
          </a:xfrm>
          <a:prstGeom prst="line">
            <a:avLst/>
          </a:prstGeom>
          <a:ln w="20320"/>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p:txBody>
          <a:bodyPr/>
          <a:lstStyle>
            <a:lvl1pPr>
              <a:defRPr baseline="0"/>
            </a:lvl1pPr>
          </a:lstStyle>
          <a:p>
            <a:r>
              <a:rPr lang="en-US" dirty="0"/>
              <a:t>Click to edit Master title style</a:t>
            </a:r>
            <a:endParaRPr lang="en-GB" dirty="0"/>
          </a:p>
        </p:txBody>
      </p:sp>
      <p:sp>
        <p:nvSpPr>
          <p:cNvPr id="3" name="Content Placeholder 2"/>
          <p:cNvSpPr>
            <a:spLocks noGrp="1"/>
          </p:cNvSpPr>
          <p:nvPr>
            <p:ph idx="1"/>
          </p:nvPr>
        </p:nvSpPr>
        <p:spPr/>
        <p:txBody>
          <a:bodyPr/>
          <a:lstStyle>
            <a:lvl1pPr marL="0" indent="0">
              <a:lnSpc>
                <a:spcPts val="2600"/>
              </a:lnSpc>
              <a:spcBef>
                <a:spcPts val="0"/>
              </a:spcBef>
              <a:spcAft>
                <a:spcPts val="600"/>
              </a:spcAft>
              <a:buNone/>
              <a:defRPr baseline="0"/>
            </a:lvl1pPr>
            <a:lvl2pPr>
              <a:buNone/>
              <a:defRPr/>
            </a:lvl2pPr>
            <a:lvl3pPr>
              <a:buNone/>
              <a:defRPr/>
            </a:lvl3pPr>
            <a:lvl4pPr>
              <a:buNone/>
              <a:defRPr/>
            </a:lvl4pPr>
            <a:lvl5pPr>
              <a:buNone/>
              <a:defRPr/>
            </a:lvl5pPr>
          </a:lstStyle>
          <a:p>
            <a:pPr lvl="0"/>
            <a:r>
              <a:rPr lang="en-US" dirty="0"/>
              <a:t>Click to edit Master text</a:t>
            </a:r>
            <a:endParaRPr lang="en-GB" dirty="0"/>
          </a:p>
        </p:txBody>
      </p:sp>
      <p:sp>
        <p:nvSpPr>
          <p:cNvPr id="7" name="Slide Number Placeholder 5"/>
          <p:cNvSpPr>
            <a:spLocks noGrp="1"/>
          </p:cNvSpPr>
          <p:nvPr>
            <p:ph type="sldNum" sz="quarter" idx="10"/>
          </p:nvPr>
        </p:nvSpPr>
        <p:spPr/>
        <p:txBody>
          <a:bodyPr/>
          <a:lstStyle>
            <a:lvl1pPr>
              <a:defRPr/>
            </a:lvl1pPr>
          </a:lstStyle>
          <a:p>
            <a:pPr>
              <a:defRPr/>
            </a:pPr>
            <a:fld id="{8644530C-80C8-451B-AD84-2D6386CC8471}" type="slidenum">
              <a:rPr lang="en-GB"/>
              <a:pPr>
                <a:defRPr/>
              </a:pPr>
              <a:t>‹#›</a:t>
            </a:fld>
            <a:endParaRPr lang="en-GB"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Contents">
    <p:spTree>
      <p:nvGrpSpPr>
        <p:cNvPr id="1" name=""/>
        <p:cNvGrpSpPr/>
        <p:nvPr/>
      </p:nvGrpSpPr>
      <p:grpSpPr>
        <a:xfrm>
          <a:off x="0" y="0"/>
          <a:ext cx="0" cy="0"/>
          <a:chOff x="0" y="0"/>
          <a:chExt cx="0" cy="0"/>
        </a:xfrm>
      </p:grpSpPr>
      <p:pic>
        <p:nvPicPr>
          <p:cNvPr id="4" name="Picture 12" descr="LBG_vl_fc_p_c"/>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8832865" y="360365"/>
            <a:ext cx="835025" cy="995362"/>
          </a:xfrm>
          <a:prstGeom prst="rect">
            <a:avLst/>
          </a:prstGeom>
          <a:noFill/>
          <a:ln w="9525">
            <a:noFill/>
            <a:miter lim="800000"/>
            <a:headEnd/>
            <a:tailEnd/>
          </a:ln>
        </p:spPr>
      </p:pic>
      <p:cxnSp>
        <p:nvCxnSpPr>
          <p:cNvPr id="5" name="Straight Connector 6"/>
          <p:cNvCxnSpPr/>
          <p:nvPr/>
        </p:nvCxnSpPr>
        <p:spPr>
          <a:xfrm flipH="1">
            <a:off x="427043" y="1343025"/>
            <a:ext cx="8054976" cy="0"/>
          </a:xfrm>
          <a:prstGeom prst="line">
            <a:avLst/>
          </a:prstGeom>
          <a:ln w="20320"/>
        </p:spPr>
        <p:style>
          <a:lnRef idx="1">
            <a:schemeClr val="accent1"/>
          </a:lnRef>
          <a:fillRef idx="0">
            <a:schemeClr val="accent1"/>
          </a:fillRef>
          <a:effectRef idx="0">
            <a:schemeClr val="accent1"/>
          </a:effectRef>
          <a:fontRef idx="minor">
            <a:schemeClr val="tx1"/>
          </a:fontRef>
        </p:style>
      </p:cxnSp>
      <p:cxnSp>
        <p:nvCxnSpPr>
          <p:cNvPr id="6" name="Straight Connector 7"/>
          <p:cNvCxnSpPr/>
          <p:nvPr/>
        </p:nvCxnSpPr>
        <p:spPr>
          <a:xfrm flipH="1">
            <a:off x="8861427" y="6470650"/>
            <a:ext cx="660400" cy="0"/>
          </a:xfrm>
          <a:prstGeom prst="line">
            <a:avLst/>
          </a:prstGeom>
          <a:ln w="20320"/>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p:txBody>
          <a:bodyPr/>
          <a:lstStyle>
            <a:lvl1pPr>
              <a:defRPr baseline="0"/>
            </a:lvl1pPr>
          </a:lstStyle>
          <a:p>
            <a:r>
              <a:rPr lang="en-US" dirty="0"/>
              <a:t>Click to edit Master title style</a:t>
            </a:r>
            <a:endParaRPr lang="en-GB" dirty="0"/>
          </a:p>
        </p:txBody>
      </p:sp>
      <p:sp>
        <p:nvSpPr>
          <p:cNvPr id="3" name="Content Placeholder 2"/>
          <p:cNvSpPr>
            <a:spLocks noGrp="1"/>
          </p:cNvSpPr>
          <p:nvPr>
            <p:ph idx="1"/>
          </p:nvPr>
        </p:nvSpPr>
        <p:spPr/>
        <p:txBody>
          <a:bodyPr>
            <a:normAutofit/>
          </a:bodyPr>
          <a:lstStyle>
            <a:lvl1pPr marL="133298" indent="-133298">
              <a:spcBef>
                <a:spcPts val="0"/>
              </a:spcBef>
              <a:spcAft>
                <a:spcPts val="800"/>
              </a:spcAft>
              <a:defRPr sz="1800" baseline="0"/>
            </a:lvl1pPr>
            <a:lvl2pPr>
              <a:defRPr sz="2000"/>
            </a:lvl2pPr>
            <a:lvl3pPr>
              <a:defRPr sz="2000"/>
            </a:lvl3pPr>
            <a:lvl4pPr>
              <a:defRPr sz="2000"/>
            </a:lvl4pPr>
            <a:lvl5pPr>
              <a:defRPr sz="2000"/>
            </a:lvl5pPr>
            <a:lvl6pPr>
              <a:defRPr/>
            </a:lvl6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7" name="Slide Number Placeholder 5"/>
          <p:cNvSpPr>
            <a:spLocks noGrp="1"/>
          </p:cNvSpPr>
          <p:nvPr>
            <p:ph type="sldNum" sz="quarter" idx="10"/>
          </p:nvPr>
        </p:nvSpPr>
        <p:spPr/>
        <p:txBody>
          <a:bodyPr/>
          <a:lstStyle>
            <a:lvl1pPr>
              <a:defRPr/>
            </a:lvl1pPr>
          </a:lstStyle>
          <a:p>
            <a:pPr>
              <a:defRPr/>
            </a:pPr>
            <a:fld id="{3C39C6FE-9654-4457-87DD-909190654A19}" type="slidenum">
              <a:rPr lang="en-GB"/>
              <a:pPr>
                <a:defRPr/>
              </a:pPr>
              <a:t>‹#›</a:t>
            </a:fld>
            <a:endParaRPr lang="en-GB" dirty="0"/>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4" name="Picture 12" descr="LBG_vl_fc_p_c"/>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8832865" y="360365"/>
            <a:ext cx="835025" cy="995362"/>
          </a:xfrm>
          <a:prstGeom prst="rect">
            <a:avLst/>
          </a:prstGeom>
          <a:noFill/>
          <a:ln w="9525">
            <a:noFill/>
            <a:miter lim="800000"/>
            <a:headEnd/>
            <a:tailEnd/>
          </a:ln>
        </p:spPr>
      </p:pic>
      <p:cxnSp>
        <p:nvCxnSpPr>
          <p:cNvPr id="5" name="Straight Connector 7"/>
          <p:cNvCxnSpPr/>
          <p:nvPr/>
        </p:nvCxnSpPr>
        <p:spPr>
          <a:xfrm flipH="1">
            <a:off x="427043" y="1343025"/>
            <a:ext cx="8054976" cy="0"/>
          </a:xfrm>
          <a:prstGeom prst="line">
            <a:avLst/>
          </a:prstGeom>
          <a:ln w="20320"/>
        </p:spPr>
        <p:style>
          <a:lnRef idx="1">
            <a:schemeClr val="accent1"/>
          </a:lnRef>
          <a:fillRef idx="0">
            <a:schemeClr val="accent1"/>
          </a:fillRef>
          <a:effectRef idx="0">
            <a:schemeClr val="accent1"/>
          </a:effectRef>
          <a:fontRef idx="minor">
            <a:schemeClr val="tx1"/>
          </a:fontRef>
        </p:style>
      </p:cxnSp>
      <p:cxnSp>
        <p:nvCxnSpPr>
          <p:cNvPr id="6" name="Straight Connector 8"/>
          <p:cNvCxnSpPr/>
          <p:nvPr/>
        </p:nvCxnSpPr>
        <p:spPr>
          <a:xfrm flipH="1">
            <a:off x="8861427" y="6470650"/>
            <a:ext cx="660400" cy="0"/>
          </a:xfrm>
          <a:prstGeom prst="line">
            <a:avLst/>
          </a:prstGeom>
          <a:ln w="20320"/>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p:txBody>
          <a:bodyPr/>
          <a:lstStyle>
            <a:lvl1pPr>
              <a:defRPr baseline="0"/>
            </a:lvl1pPr>
          </a:lstStyle>
          <a:p>
            <a:r>
              <a:rPr lang="en-US" dirty="0"/>
              <a:t>Click to edit Master title style</a:t>
            </a:r>
            <a:endParaRPr lang="en-GB" dirty="0"/>
          </a:p>
        </p:txBody>
      </p:sp>
      <p:sp>
        <p:nvSpPr>
          <p:cNvPr id="3" name="Content Placeholder 2"/>
          <p:cNvSpPr>
            <a:spLocks noGrp="1"/>
          </p:cNvSpPr>
          <p:nvPr>
            <p:ph idx="1"/>
          </p:nvPr>
        </p:nvSpPr>
        <p:spPr/>
        <p:txBody>
          <a:bodyPr/>
          <a:lstStyle>
            <a:lvl1pPr>
              <a:spcBef>
                <a:spcPts val="0"/>
              </a:spcBef>
              <a:spcAft>
                <a:spcPts val="800"/>
              </a:spcAft>
              <a:defRPr/>
            </a:lvl1pPr>
            <a:lvl2pPr marL="357049" indent="-174557">
              <a:spcBef>
                <a:spcPts val="0"/>
              </a:spcBef>
              <a:spcAft>
                <a:spcPts val="800"/>
              </a:spcAft>
              <a:buFont typeface="Arial" pitchFamily="34" charset="0"/>
              <a:buChar char="•"/>
              <a:defRPr sz="1600"/>
            </a:lvl2pPr>
            <a:lvl3pPr marL="539538" indent="-182489">
              <a:spcBef>
                <a:spcPts val="0"/>
              </a:spcBef>
              <a:spcAft>
                <a:spcPts val="800"/>
              </a:spcAft>
              <a:defRPr sz="1400"/>
            </a:lvl3pPr>
            <a:lvl4pPr marL="714094" indent="-174557">
              <a:spcBef>
                <a:spcPts val="0"/>
              </a:spcBef>
              <a:spcAft>
                <a:spcPts val="800"/>
              </a:spcAft>
              <a:buFont typeface="Arial" pitchFamily="34" charset="0"/>
              <a:buChar char="•"/>
              <a:defRPr sz="1400"/>
            </a:lvl4pPr>
            <a:lvl5pPr marL="898175" indent="-184077">
              <a:spcBef>
                <a:spcPts val="0"/>
              </a:spcBef>
              <a:spcAft>
                <a:spcPts val="800"/>
              </a:spcAft>
              <a:buFont typeface="Arial" pitchFamily="34" charset="0"/>
              <a:buChar char="•"/>
              <a:defRPr sz="14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7" name="Slide Number Placeholder 5"/>
          <p:cNvSpPr>
            <a:spLocks noGrp="1"/>
          </p:cNvSpPr>
          <p:nvPr>
            <p:ph type="sldNum" sz="quarter" idx="10"/>
          </p:nvPr>
        </p:nvSpPr>
        <p:spPr/>
        <p:txBody>
          <a:bodyPr/>
          <a:lstStyle>
            <a:lvl1pPr>
              <a:defRPr>
                <a:solidFill>
                  <a:srgbClr val="000000"/>
                </a:solidFill>
              </a:defRPr>
            </a:lvl1pPr>
          </a:lstStyle>
          <a:p>
            <a:pPr>
              <a:defRPr/>
            </a:pPr>
            <a:fld id="{95997137-2C23-4EE5-B466-EBAADFD66157}" type="slidenum">
              <a:rPr lang="en-GB"/>
              <a:pPr>
                <a:defRPr/>
              </a:pPr>
              <a:t>‹#›</a:t>
            </a:fld>
            <a:endParaRPr lang="en-GB" dirty="0"/>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p:cSld name="Divider slide - No graphic">
    <p:spTree>
      <p:nvGrpSpPr>
        <p:cNvPr id="1" name=""/>
        <p:cNvGrpSpPr/>
        <p:nvPr/>
      </p:nvGrpSpPr>
      <p:grpSpPr>
        <a:xfrm>
          <a:off x="0" y="0"/>
          <a:ext cx="0" cy="0"/>
          <a:chOff x="0" y="0"/>
          <a:chExt cx="0" cy="0"/>
        </a:xfrm>
      </p:grpSpPr>
      <p:pic>
        <p:nvPicPr>
          <p:cNvPr id="4" name="Picture 12" descr="LBG_vl_fc_p_c"/>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8832865" y="360365"/>
            <a:ext cx="835025" cy="995362"/>
          </a:xfrm>
          <a:prstGeom prst="rect">
            <a:avLst/>
          </a:prstGeom>
          <a:noFill/>
          <a:ln w="9525">
            <a:noFill/>
            <a:miter lim="800000"/>
            <a:headEnd/>
            <a:tailEnd/>
          </a:ln>
        </p:spPr>
      </p:pic>
      <p:cxnSp>
        <p:nvCxnSpPr>
          <p:cNvPr id="5" name="Straight Connector 4"/>
          <p:cNvCxnSpPr/>
          <p:nvPr/>
        </p:nvCxnSpPr>
        <p:spPr>
          <a:xfrm flipH="1">
            <a:off x="427043" y="1343025"/>
            <a:ext cx="8054976" cy="0"/>
          </a:xfrm>
          <a:prstGeom prst="line">
            <a:avLst/>
          </a:prstGeom>
          <a:ln w="20320"/>
        </p:spPr>
        <p:style>
          <a:lnRef idx="1">
            <a:schemeClr val="accent1"/>
          </a:lnRef>
          <a:fillRef idx="0">
            <a:schemeClr val="accent1"/>
          </a:fillRef>
          <a:effectRef idx="0">
            <a:schemeClr val="accent1"/>
          </a:effectRef>
          <a:fontRef idx="minor">
            <a:schemeClr val="tx1"/>
          </a:fontRef>
        </p:style>
      </p:cxnSp>
      <p:cxnSp>
        <p:nvCxnSpPr>
          <p:cNvPr id="6" name="Straight Connector 6"/>
          <p:cNvCxnSpPr/>
          <p:nvPr/>
        </p:nvCxnSpPr>
        <p:spPr>
          <a:xfrm flipH="1">
            <a:off x="8861427" y="6470650"/>
            <a:ext cx="660400" cy="0"/>
          </a:xfrm>
          <a:prstGeom prst="line">
            <a:avLst/>
          </a:prstGeom>
          <a:ln w="20320"/>
        </p:spPr>
        <p:style>
          <a:lnRef idx="1">
            <a:schemeClr val="accent1"/>
          </a:lnRef>
          <a:fillRef idx="0">
            <a:schemeClr val="accent1"/>
          </a:fillRef>
          <a:effectRef idx="0">
            <a:schemeClr val="accent1"/>
          </a:effectRef>
          <a:fontRef idx="minor">
            <a:schemeClr val="tx1"/>
          </a:fontRef>
        </p:style>
      </p:cxnSp>
      <p:sp>
        <p:nvSpPr>
          <p:cNvPr id="3" name="Content Placeholder 2"/>
          <p:cNvSpPr>
            <a:spLocks noGrp="1"/>
          </p:cNvSpPr>
          <p:nvPr>
            <p:ph idx="1"/>
          </p:nvPr>
        </p:nvSpPr>
        <p:spPr>
          <a:xfrm>
            <a:off x="416504" y="2230052"/>
            <a:ext cx="8064896" cy="1919277"/>
          </a:xfrm>
        </p:spPr>
        <p:txBody>
          <a:bodyPr>
            <a:normAutofit/>
          </a:bodyPr>
          <a:lstStyle>
            <a:lvl1pPr>
              <a:lnSpc>
                <a:spcPts val="3800"/>
              </a:lnSpc>
              <a:spcBef>
                <a:spcPts val="0"/>
              </a:spcBef>
              <a:buNone/>
              <a:defRPr sz="3600" cap="all" baseline="0"/>
            </a:lvl1pPr>
          </a:lstStyle>
          <a:p>
            <a:pPr lvl="0"/>
            <a:r>
              <a:rPr lang="en-US" dirty="0"/>
              <a:t>Click to edit Master text styles</a:t>
            </a:r>
          </a:p>
          <a:p>
            <a:pPr lvl="1"/>
            <a:r>
              <a:rPr lang="en-US" dirty="0"/>
              <a:t>Second level</a:t>
            </a:r>
          </a:p>
        </p:txBody>
      </p:sp>
      <p:sp>
        <p:nvSpPr>
          <p:cNvPr id="7" name="Slide Number Placeholder 5"/>
          <p:cNvSpPr>
            <a:spLocks noGrp="1"/>
          </p:cNvSpPr>
          <p:nvPr>
            <p:ph type="sldNum" sz="quarter" idx="10"/>
          </p:nvPr>
        </p:nvSpPr>
        <p:spPr/>
        <p:txBody>
          <a:bodyPr/>
          <a:lstStyle>
            <a:lvl1pPr>
              <a:defRPr/>
            </a:lvl1pPr>
          </a:lstStyle>
          <a:p>
            <a:pPr>
              <a:defRPr/>
            </a:pPr>
            <a:fld id="{DA7E6012-E7F4-4CCB-AC7F-6D1E21363CF4}" type="slidenum">
              <a:rPr lang="en-GB"/>
              <a:pPr>
                <a:defRPr/>
              </a:pPr>
              <a:t>‹#›</a:t>
            </a:fld>
            <a:endParaRPr lang="en-GB" dirty="0"/>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Divider slide - With graphic">
    <p:bg>
      <p:bgPr>
        <a:blipFill dpi="0" rotWithShape="0">
          <a:blip r:embed="rId2"/>
          <a:srcRect/>
          <a:stretch>
            <a:fillRect/>
          </a:stretch>
        </a:blipFill>
        <a:effectLst/>
      </p:bgPr>
    </p:bg>
    <p:spTree>
      <p:nvGrpSpPr>
        <p:cNvPr id="1" name=""/>
        <p:cNvGrpSpPr/>
        <p:nvPr/>
      </p:nvGrpSpPr>
      <p:grpSpPr>
        <a:xfrm>
          <a:off x="0" y="0"/>
          <a:ext cx="0" cy="0"/>
          <a:chOff x="0" y="0"/>
          <a:chExt cx="0" cy="0"/>
        </a:xfrm>
      </p:grpSpPr>
      <p:pic>
        <p:nvPicPr>
          <p:cNvPr id="4" name="Picture 12" descr="LBG_vl_fc_p_c"/>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8832865" y="360365"/>
            <a:ext cx="835025" cy="995362"/>
          </a:xfrm>
          <a:prstGeom prst="rect">
            <a:avLst/>
          </a:prstGeom>
          <a:noFill/>
          <a:ln w="9525">
            <a:noFill/>
            <a:miter lim="800000"/>
            <a:headEnd/>
            <a:tailEnd/>
          </a:ln>
        </p:spPr>
      </p:pic>
      <p:cxnSp>
        <p:nvCxnSpPr>
          <p:cNvPr id="5" name="Straight Connector 4"/>
          <p:cNvCxnSpPr/>
          <p:nvPr/>
        </p:nvCxnSpPr>
        <p:spPr>
          <a:xfrm flipH="1">
            <a:off x="427043" y="1343025"/>
            <a:ext cx="8054976" cy="0"/>
          </a:xfrm>
          <a:prstGeom prst="line">
            <a:avLst/>
          </a:prstGeom>
          <a:ln w="20320"/>
        </p:spPr>
        <p:style>
          <a:lnRef idx="1">
            <a:schemeClr val="accent1"/>
          </a:lnRef>
          <a:fillRef idx="0">
            <a:schemeClr val="accent1"/>
          </a:fillRef>
          <a:effectRef idx="0">
            <a:schemeClr val="accent1"/>
          </a:effectRef>
          <a:fontRef idx="minor">
            <a:schemeClr val="tx1"/>
          </a:fontRef>
        </p:style>
      </p:cxnSp>
      <p:cxnSp>
        <p:nvCxnSpPr>
          <p:cNvPr id="6" name="Straight Connector 6"/>
          <p:cNvCxnSpPr/>
          <p:nvPr/>
        </p:nvCxnSpPr>
        <p:spPr>
          <a:xfrm flipH="1">
            <a:off x="8861427" y="6470650"/>
            <a:ext cx="660400" cy="0"/>
          </a:xfrm>
          <a:prstGeom prst="line">
            <a:avLst/>
          </a:prstGeom>
          <a:ln w="20320"/>
        </p:spPr>
        <p:style>
          <a:lnRef idx="1">
            <a:schemeClr val="accent1"/>
          </a:lnRef>
          <a:fillRef idx="0">
            <a:schemeClr val="accent1"/>
          </a:fillRef>
          <a:effectRef idx="0">
            <a:schemeClr val="accent1"/>
          </a:effectRef>
          <a:fontRef idx="minor">
            <a:schemeClr val="tx1"/>
          </a:fontRef>
        </p:style>
      </p:cxnSp>
      <p:sp>
        <p:nvSpPr>
          <p:cNvPr id="3" name="Content Placeholder 2"/>
          <p:cNvSpPr>
            <a:spLocks noGrp="1"/>
          </p:cNvSpPr>
          <p:nvPr>
            <p:ph idx="1"/>
          </p:nvPr>
        </p:nvSpPr>
        <p:spPr>
          <a:xfrm>
            <a:off x="416504" y="2230046"/>
            <a:ext cx="8064896" cy="1847269"/>
          </a:xfrm>
        </p:spPr>
        <p:txBody>
          <a:bodyPr>
            <a:normAutofit/>
          </a:bodyPr>
          <a:lstStyle>
            <a:lvl1pPr>
              <a:lnSpc>
                <a:spcPts val="3800"/>
              </a:lnSpc>
              <a:spcBef>
                <a:spcPts val="0"/>
              </a:spcBef>
              <a:buNone/>
              <a:defRPr sz="3600" cap="all" baseline="0"/>
            </a:lvl1pPr>
          </a:lstStyle>
          <a:p>
            <a:pPr lvl="0"/>
            <a:r>
              <a:rPr lang="en-US" dirty="0"/>
              <a:t>Click to edit Master text styles</a:t>
            </a:r>
          </a:p>
          <a:p>
            <a:pPr lvl="1"/>
            <a:r>
              <a:rPr lang="en-US" dirty="0"/>
              <a:t>Second level</a:t>
            </a:r>
          </a:p>
        </p:txBody>
      </p:sp>
      <p:sp>
        <p:nvSpPr>
          <p:cNvPr id="7" name="Slide Number Placeholder 5"/>
          <p:cNvSpPr>
            <a:spLocks noGrp="1"/>
          </p:cNvSpPr>
          <p:nvPr>
            <p:ph type="sldNum" sz="quarter" idx="10"/>
          </p:nvPr>
        </p:nvSpPr>
        <p:spPr/>
        <p:txBody>
          <a:bodyPr/>
          <a:lstStyle>
            <a:lvl1pPr>
              <a:defRPr/>
            </a:lvl1pPr>
          </a:lstStyle>
          <a:p>
            <a:pPr>
              <a:defRPr/>
            </a:pPr>
            <a:fld id="{BD14A5F2-ECFD-419D-8A3D-FB68055A0A0C}" type="slidenum">
              <a:rPr lang="en-GB"/>
              <a:pPr>
                <a:defRPr/>
              </a:pPr>
              <a:t>‹#›</a:t>
            </a:fld>
            <a:endParaRPr lang="en-GB" dirty="0"/>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woObj" preserve="1">
  <p:cSld name="Two column text without bullets">
    <p:spTree>
      <p:nvGrpSpPr>
        <p:cNvPr id="1" name=""/>
        <p:cNvGrpSpPr/>
        <p:nvPr/>
      </p:nvGrpSpPr>
      <p:grpSpPr>
        <a:xfrm>
          <a:off x="0" y="0"/>
          <a:ext cx="0" cy="0"/>
          <a:chOff x="0" y="0"/>
          <a:chExt cx="0" cy="0"/>
        </a:xfrm>
      </p:grpSpPr>
      <p:pic>
        <p:nvPicPr>
          <p:cNvPr id="5" name="Picture 12" descr="LBG_vl_fc_p_c"/>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8832865" y="360365"/>
            <a:ext cx="835025" cy="995362"/>
          </a:xfrm>
          <a:prstGeom prst="rect">
            <a:avLst/>
          </a:prstGeom>
          <a:noFill/>
          <a:ln w="9525">
            <a:noFill/>
            <a:miter lim="800000"/>
            <a:headEnd/>
            <a:tailEnd/>
          </a:ln>
        </p:spPr>
      </p:pic>
      <p:cxnSp>
        <p:nvCxnSpPr>
          <p:cNvPr id="6" name="Straight Connector 10"/>
          <p:cNvCxnSpPr/>
          <p:nvPr/>
        </p:nvCxnSpPr>
        <p:spPr>
          <a:xfrm flipH="1">
            <a:off x="427043" y="1343025"/>
            <a:ext cx="8054976" cy="0"/>
          </a:xfrm>
          <a:prstGeom prst="line">
            <a:avLst/>
          </a:prstGeom>
          <a:ln w="20320"/>
        </p:spPr>
        <p:style>
          <a:lnRef idx="1">
            <a:schemeClr val="accent1"/>
          </a:lnRef>
          <a:fillRef idx="0">
            <a:schemeClr val="accent1"/>
          </a:fillRef>
          <a:effectRef idx="0">
            <a:schemeClr val="accent1"/>
          </a:effectRef>
          <a:fontRef idx="minor">
            <a:schemeClr val="tx1"/>
          </a:fontRef>
        </p:style>
      </p:cxnSp>
      <p:cxnSp>
        <p:nvCxnSpPr>
          <p:cNvPr id="7" name="Straight Connector 11"/>
          <p:cNvCxnSpPr/>
          <p:nvPr/>
        </p:nvCxnSpPr>
        <p:spPr>
          <a:xfrm flipH="1">
            <a:off x="8861427" y="6470650"/>
            <a:ext cx="660400" cy="0"/>
          </a:xfrm>
          <a:prstGeom prst="line">
            <a:avLst/>
          </a:prstGeom>
          <a:ln w="20320"/>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p:txBody>
          <a:bodyPr/>
          <a:lstStyle>
            <a:lvl1pPr>
              <a:defRPr baseline="0"/>
            </a:lvl1pPr>
          </a:lstStyle>
          <a:p>
            <a:r>
              <a:rPr lang="en-US" dirty="0"/>
              <a:t>Click to edit Master title style</a:t>
            </a:r>
            <a:endParaRPr lang="en-GB" dirty="0"/>
          </a:p>
        </p:txBody>
      </p:sp>
      <p:sp>
        <p:nvSpPr>
          <p:cNvPr id="3" name="Content Placeholder 2"/>
          <p:cNvSpPr>
            <a:spLocks noGrp="1"/>
          </p:cNvSpPr>
          <p:nvPr>
            <p:ph sz="half" idx="1"/>
          </p:nvPr>
        </p:nvSpPr>
        <p:spPr>
          <a:xfrm>
            <a:off x="416500" y="1699201"/>
            <a:ext cx="3960440" cy="4525963"/>
          </a:xfrm>
        </p:spPr>
        <p:txBody>
          <a:bodyPr>
            <a:normAutofit/>
          </a:bodyPr>
          <a:lstStyle>
            <a:lvl1pPr marL="0" indent="0">
              <a:spcBef>
                <a:spcPts val="0"/>
              </a:spcBef>
              <a:spcAft>
                <a:spcPts val="600"/>
              </a:spcAft>
              <a:buNone/>
              <a:defRPr sz="2000"/>
            </a:lvl1pPr>
            <a:lvl2pPr marL="0" indent="0">
              <a:buNone/>
              <a:defRPr sz="2400"/>
            </a:lvl2pPr>
            <a:lvl3pPr marL="0" indent="0">
              <a:buNone/>
              <a:defRPr sz="2000"/>
            </a:lvl3pPr>
            <a:lvl4pPr marL="0" indent="0">
              <a:buNone/>
              <a:defRPr sz="1800"/>
            </a:lvl4pPr>
            <a:lvl5pPr marL="0" indent="0">
              <a:buNone/>
              <a:defRPr sz="1800"/>
            </a:lvl5pPr>
            <a:lvl6pPr>
              <a:defRPr sz="1800"/>
            </a:lvl6pPr>
            <a:lvl7pPr>
              <a:defRPr sz="1800"/>
            </a:lvl7pPr>
            <a:lvl8pPr>
              <a:defRPr sz="1800"/>
            </a:lvl8pPr>
            <a:lvl9pPr>
              <a:defRPr sz="1800"/>
            </a:lvl9pPr>
          </a:lstStyle>
          <a:p>
            <a:pPr lvl="0"/>
            <a:r>
              <a:rPr lang="en-US" dirty="0"/>
              <a:t>Click to edit Master text styles</a:t>
            </a:r>
            <a:endParaRPr lang="en-GB" dirty="0"/>
          </a:p>
        </p:txBody>
      </p:sp>
      <p:sp>
        <p:nvSpPr>
          <p:cNvPr id="4" name="Content Placeholder 3"/>
          <p:cNvSpPr>
            <a:spLocks noGrp="1"/>
          </p:cNvSpPr>
          <p:nvPr>
            <p:ph sz="half" idx="2"/>
          </p:nvPr>
        </p:nvSpPr>
        <p:spPr>
          <a:xfrm>
            <a:off x="4520963" y="1700824"/>
            <a:ext cx="3960000" cy="4525963"/>
          </a:xfrm>
        </p:spPr>
        <p:txBody>
          <a:bodyPr>
            <a:normAutofit/>
          </a:bodyPr>
          <a:lstStyle>
            <a:lvl1pPr marL="0" indent="0">
              <a:spcBef>
                <a:spcPts val="0"/>
              </a:spcBef>
              <a:spcAft>
                <a:spcPts val="600"/>
              </a:spcAft>
              <a:buNone/>
              <a:defRPr sz="2000"/>
            </a:lvl1pPr>
            <a:lvl2pPr marL="0" indent="0">
              <a:buNone/>
              <a:defRPr sz="2400"/>
            </a:lvl2pPr>
            <a:lvl3pPr marL="0" indent="0">
              <a:buNone/>
              <a:defRPr sz="2000"/>
            </a:lvl3pPr>
            <a:lvl4pPr marL="0" indent="0">
              <a:buNone/>
              <a:defRPr sz="1800"/>
            </a:lvl4pPr>
            <a:lvl5pPr marL="0" indent="0">
              <a:buNone/>
              <a:defRPr sz="1800"/>
            </a:lvl5pPr>
            <a:lvl6pPr>
              <a:defRPr sz="1800"/>
            </a:lvl6pPr>
            <a:lvl7pPr>
              <a:defRPr sz="1800"/>
            </a:lvl7pPr>
            <a:lvl8pPr>
              <a:defRPr sz="1800"/>
            </a:lvl8pPr>
            <a:lvl9pPr>
              <a:defRPr sz="1800"/>
            </a:lvl9pPr>
          </a:lstStyle>
          <a:p>
            <a:pPr lvl="0"/>
            <a:r>
              <a:rPr lang="en-US" dirty="0"/>
              <a:t>Click to edit Master text styles</a:t>
            </a:r>
            <a:endParaRPr lang="en-GB" dirty="0"/>
          </a:p>
        </p:txBody>
      </p:sp>
      <p:sp>
        <p:nvSpPr>
          <p:cNvPr id="8" name="Slide Number Placeholder 6"/>
          <p:cNvSpPr>
            <a:spLocks noGrp="1"/>
          </p:cNvSpPr>
          <p:nvPr>
            <p:ph type="sldNum" sz="quarter" idx="10"/>
          </p:nvPr>
        </p:nvSpPr>
        <p:spPr/>
        <p:txBody>
          <a:bodyPr/>
          <a:lstStyle>
            <a:lvl1pPr>
              <a:defRPr/>
            </a:lvl1pPr>
          </a:lstStyle>
          <a:p>
            <a:pPr>
              <a:defRPr/>
            </a:pPr>
            <a:fld id="{49E482FC-4743-4B5D-840A-E0DA9FB9B8F9}" type="slidenum">
              <a:rPr lang="en-GB"/>
              <a:pPr>
                <a:defRPr/>
              </a:pPr>
              <a:t>‹#›</a:t>
            </a:fld>
            <a:endParaRPr lang="en-GB" dirty="0"/>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woObj" preserve="1">
  <p:cSld name="1_Two column text with bullets">
    <p:spTree>
      <p:nvGrpSpPr>
        <p:cNvPr id="1" name=""/>
        <p:cNvGrpSpPr/>
        <p:nvPr/>
      </p:nvGrpSpPr>
      <p:grpSpPr>
        <a:xfrm>
          <a:off x="0" y="0"/>
          <a:ext cx="0" cy="0"/>
          <a:chOff x="0" y="0"/>
          <a:chExt cx="0" cy="0"/>
        </a:xfrm>
      </p:grpSpPr>
      <p:pic>
        <p:nvPicPr>
          <p:cNvPr id="5" name="Picture 12" descr="LBG_vl_fc_p_c"/>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8832865" y="360365"/>
            <a:ext cx="835025" cy="995362"/>
          </a:xfrm>
          <a:prstGeom prst="rect">
            <a:avLst/>
          </a:prstGeom>
          <a:noFill/>
          <a:ln w="9525">
            <a:noFill/>
            <a:miter lim="800000"/>
            <a:headEnd/>
            <a:tailEnd/>
          </a:ln>
        </p:spPr>
      </p:pic>
      <p:cxnSp>
        <p:nvCxnSpPr>
          <p:cNvPr id="6" name="Straight Connector 8"/>
          <p:cNvCxnSpPr/>
          <p:nvPr/>
        </p:nvCxnSpPr>
        <p:spPr>
          <a:xfrm flipH="1">
            <a:off x="427043" y="1343025"/>
            <a:ext cx="8054976" cy="0"/>
          </a:xfrm>
          <a:prstGeom prst="line">
            <a:avLst/>
          </a:prstGeom>
          <a:ln w="20320"/>
        </p:spPr>
        <p:style>
          <a:lnRef idx="1">
            <a:schemeClr val="accent1"/>
          </a:lnRef>
          <a:fillRef idx="0">
            <a:schemeClr val="accent1"/>
          </a:fillRef>
          <a:effectRef idx="0">
            <a:schemeClr val="accent1"/>
          </a:effectRef>
          <a:fontRef idx="minor">
            <a:schemeClr val="tx1"/>
          </a:fontRef>
        </p:style>
      </p:cxnSp>
      <p:cxnSp>
        <p:nvCxnSpPr>
          <p:cNvPr id="7" name="Straight Connector 9"/>
          <p:cNvCxnSpPr/>
          <p:nvPr/>
        </p:nvCxnSpPr>
        <p:spPr>
          <a:xfrm flipH="1">
            <a:off x="8861427" y="6470650"/>
            <a:ext cx="660400" cy="0"/>
          </a:xfrm>
          <a:prstGeom prst="line">
            <a:avLst/>
          </a:prstGeom>
          <a:ln w="20320"/>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p:txBody>
          <a:bodyPr/>
          <a:lstStyle>
            <a:lvl1pPr>
              <a:defRPr baseline="0"/>
            </a:lvl1pPr>
          </a:lstStyle>
          <a:p>
            <a:r>
              <a:rPr lang="en-US" dirty="0"/>
              <a:t>Click to edit Master title style</a:t>
            </a:r>
            <a:endParaRPr lang="en-GB" dirty="0"/>
          </a:p>
        </p:txBody>
      </p:sp>
      <p:sp>
        <p:nvSpPr>
          <p:cNvPr id="3" name="Content Placeholder 2"/>
          <p:cNvSpPr>
            <a:spLocks noGrp="1"/>
          </p:cNvSpPr>
          <p:nvPr>
            <p:ph sz="half" idx="1"/>
          </p:nvPr>
        </p:nvSpPr>
        <p:spPr>
          <a:xfrm>
            <a:off x="416500" y="1699201"/>
            <a:ext cx="3960440" cy="4525963"/>
          </a:xfrm>
        </p:spPr>
        <p:txBody>
          <a:bodyPr>
            <a:normAutofit/>
          </a:bodyPr>
          <a:lstStyle>
            <a:lvl1pPr marL="182489" indent="-182489">
              <a:spcBef>
                <a:spcPts val="0"/>
              </a:spcBef>
              <a:spcAft>
                <a:spcPts val="600"/>
              </a:spcAft>
              <a:buFont typeface="Arial" pitchFamily="34" charset="0"/>
              <a:buChar char="•"/>
              <a:defRPr sz="1800"/>
            </a:lvl1pPr>
            <a:lvl2pPr marL="361806" indent="-180901">
              <a:spcAft>
                <a:spcPts val="600"/>
              </a:spcAft>
              <a:buFont typeface="Arial" pitchFamily="34" charset="0"/>
              <a:buChar char="•"/>
              <a:defRPr sz="1600"/>
            </a:lvl2pPr>
            <a:lvl3pPr marL="542712" indent="-180901">
              <a:spcAft>
                <a:spcPts val="600"/>
              </a:spcAft>
              <a:buFont typeface="Arial" pitchFamily="34" charset="0"/>
              <a:buChar char="•"/>
              <a:defRPr sz="1400"/>
            </a:lvl3pPr>
            <a:lvl4pPr marL="714094" indent="-171383">
              <a:spcAft>
                <a:spcPts val="600"/>
              </a:spcAft>
              <a:buFont typeface="Arial" pitchFamily="34" charset="0"/>
              <a:buChar char="•"/>
              <a:defRPr sz="1400"/>
            </a:lvl4pPr>
            <a:lvl5pPr marL="894997" indent="-180901">
              <a:spcAft>
                <a:spcPts val="600"/>
              </a:spcAft>
              <a:buFont typeface="Arial" pitchFamily="34" charset="0"/>
              <a:buChar char="•"/>
              <a:defRPr sz="14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Content Placeholder 3"/>
          <p:cNvSpPr>
            <a:spLocks noGrp="1"/>
          </p:cNvSpPr>
          <p:nvPr>
            <p:ph sz="half" idx="2"/>
          </p:nvPr>
        </p:nvSpPr>
        <p:spPr>
          <a:xfrm>
            <a:off x="4520963" y="1700824"/>
            <a:ext cx="3960000" cy="4525963"/>
          </a:xfrm>
        </p:spPr>
        <p:txBody>
          <a:bodyPr>
            <a:normAutofit/>
          </a:bodyPr>
          <a:lstStyle>
            <a:lvl1pPr marL="182489" indent="-182489">
              <a:spcBef>
                <a:spcPts val="0"/>
              </a:spcBef>
              <a:spcAft>
                <a:spcPts val="600"/>
              </a:spcAft>
              <a:buFont typeface="Arial" pitchFamily="34" charset="0"/>
              <a:buChar char="•"/>
              <a:defRPr sz="1800"/>
            </a:lvl1pPr>
            <a:lvl2pPr marL="361806" indent="-180901">
              <a:spcAft>
                <a:spcPts val="600"/>
              </a:spcAft>
              <a:buFont typeface="Arial" pitchFamily="34" charset="0"/>
              <a:buChar char="•"/>
              <a:defRPr sz="1600"/>
            </a:lvl2pPr>
            <a:lvl3pPr marL="542712" indent="-180901">
              <a:spcAft>
                <a:spcPts val="600"/>
              </a:spcAft>
              <a:buFont typeface="Arial" pitchFamily="34" charset="0"/>
              <a:buChar char="•"/>
              <a:defRPr sz="1400"/>
            </a:lvl3pPr>
            <a:lvl4pPr marL="714094" indent="-171383">
              <a:spcAft>
                <a:spcPts val="600"/>
              </a:spcAft>
              <a:buFont typeface="Arial" pitchFamily="34" charset="0"/>
              <a:buChar char="•"/>
              <a:defRPr sz="1400"/>
            </a:lvl4pPr>
            <a:lvl5pPr marL="894997" indent="-180901">
              <a:spcAft>
                <a:spcPts val="600"/>
              </a:spcAft>
              <a:buFont typeface="Arial" pitchFamily="34" charset="0"/>
              <a:buChar char="•"/>
              <a:defRPr sz="14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8" name="Slide Number Placeholder 6"/>
          <p:cNvSpPr>
            <a:spLocks noGrp="1"/>
          </p:cNvSpPr>
          <p:nvPr>
            <p:ph type="sldNum" sz="quarter" idx="10"/>
          </p:nvPr>
        </p:nvSpPr>
        <p:spPr/>
        <p:txBody>
          <a:bodyPr/>
          <a:lstStyle>
            <a:lvl1pPr>
              <a:defRPr/>
            </a:lvl1pPr>
          </a:lstStyle>
          <a:p>
            <a:pPr>
              <a:defRPr/>
            </a:pPr>
            <a:fld id="{B1EFF293-253A-4058-BC41-6514B45B4BBF}" type="slidenum">
              <a:rPr lang="en-GB"/>
              <a:pPr>
                <a:defRPr/>
              </a:pPr>
              <a:t>‹#›</a:t>
            </a:fld>
            <a:endParaRPr lang="en-GB" dirty="0"/>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p:cSld name="Two column text and image">
    <p:spTree>
      <p:nvGrpSpPr>
        <p:cNvPr id="1" name=""/>
        <p:cNvGrpSpPr/>
        <p:nvPr/>
      </p:nvGrpSpPr>
      <p:grpSpPr>
        <a:xfrm>
          <a:off x="0" y="0"/>
          <a:ext cx="0" cy="0"/>
          <a:chOff x="0" y="0"/>
          <a:chExt cx="0" cy="0"/>
        </a:xfrm>
      </p:grpSpPr>
      <p:pic>
        <p:nvPicPr>
          <p:cNvPr id="4" name="Picture 12" descr="LBG_vl_fc_p_c"/>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8832865" y="360365"/>
            <a:ext cx="835025" cy="995362"/>
          </a:xfrm>
          <a:prstGeom prst="rect">
            <a:avLst/>
          </a:prstGeom>
          <a:noFill/>
          <a:ln w="9525">
            <a:noFill/>
            <a:miter lim="800000"/>
            <a:headEnd/>
            <a:tailEnd/>
          </a:ln>
        </p:spPr>
      </p:pic>
      <p:cxnSp>
        <p:nvCxnSpPr>
          <p:cNvPr id="5" name="Straight Connector 10"/>
          <p:cNvCxnSpPr/>
          <p:nvPr/>
        </p:nvCxnSpPr>
        <p:spPr>
          <a:xfrm flipH="1">
            <a:off x="427043" y="1343025"/>
            <a:ext cx="8054976" cy="0"/>
          </a:xfrm>
          <a:prstGeom prst="line">
            <a:avLst/>
          </a:prstGeom>
          <a:ln w="20320"/>
        </p:spPr>
        <p:style>
          <a:lnRef idx="1">
            <a:schemeClr val="accent1"/>
          </a:lnRef>
          <a:fillRef idx="0">
            <a:schemeClr val="accent1"/>
          </a:fillRef>
          <a:effectRef idx="0">
            <a:schemeClr val="accent1"/>
          </a:effectRef>
          <a:fontRef idx="minor">
            <a:schemeClr val="tx1"/>
          </a:fontRef>
        </p:style>
      </p:cxnSp>
      <p:cxnSp>
        <p:nvCxnSpPr>
          <p:cNvPr id="6" name="Straight Connector 11"/>
          <p:cNvCxnSpPr/>
          <p:nvPr/>
        </p:nvCxnSpPr>
        <p:spPr>
          <a:xfrm flipH="1">
            <a:off x="8861427" y="6470650"/>
            <a:ext cx="660400" cy="0"/>
          </a:xfrm>
          <a:prstGeom prst="line">
            <a:avLst/>
          </a:prstGeom>
          <a:ln w="20320"/>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p:txBody>
          <a:bodyPr/>
          <a:lstStyle>
            <a:lvl1pPr>
              <a:defRPr baseline="0"/>
            </a:lvl1pPr>
          </a:lstStyle>
          <a:p>
            <a:r>
              <a:rPr lang="en-US" dirty="0"/>
              <a:t>Click to edit Master title style</a:t>
            </a:r>
            <a:endParaRPr lang="en-GB" dirty="0"/>
          </a:p>
        </p:txBody>
      </p:sp>
      <p:sp>
        <p:nvSpPr>
          <p:cNvPr id="3" name="Content Placeholder 2"/>
          <p:cNvSpPr>
            <a:spLocks noGrp="1"/>
          </p:cNvSpPr>
          <p:nvPr>
            <p:ph sz="half" idx="1"/>
          </p:nvPr>
        </p:nvSpPr>
        <p:spPr>
          <a:xfrm>
            <a:off x="416500" y="1699201"/>
            <a:ext cx="3960440" cy="4525963"/>
          </a:xfrm>
        </p:spPr>
        <p:txBody>
          <a:bodyPr>
            <a:normAutofit/>
          </a:bodyPr>
          <a:lstStyle>
            <a:lvl1pPr marL="0" indent="0">
              <a:spcBef>
                <a:spcPts val="0"/>
              </a:spcBef>
              <a:spcAft>
                <a:spcPts val="600"/>
              </a:spcAft>
              <a:buNone/>
              <a:defRPr sz="1800"/>
            </a:lvl1pPr>
            <a:lvl2pPr marL="0" indent="0">
              <a:buNone/>
              <a:defRPr sz="2400"/>
            </a:lvl2pPr>
            <a:lvl3pPr marL="0" indent="0">
              <a:buNone/>
              <a:defRPr sz="2000"/>
            </a:lvl3pPr>
            <a:lvl4pPr marL="0" indent="0">
              <a:buNone/>
              <a:defRPr sz="1800"/>
            </a:lvl4pPr>
            <a:lvl5pPr marL="0" indent="0">
              <a:buNone/>
              <a:defRPr sz="1800"/>
            </a:lvl5pPr>
            <a:lvl6pPr>
              <a:defRPr sz="1800"/>
            </a:lvl6pPr>
            <a:lvl7pPr>
              <a:defRPr sz="1800"/>
            </a:lvl7pPr>
            <a:lvl8pPr>
              <a:defRPr sz="1800"/>
            </a:lvl8pPr>
            <a:lvl9pPr>
              <a:defRPr sz="1800"/>
            </a:lvl9pPr>
          </a:lstStyle>
          <a:p>
            <a:pPr lvl="0"/>
            <a:r>
              <a:rPr lang="en-US" dirty="0"/>
              <a:t>Click to edit Master text styles</a:t>
            </a:r>
            <a:endParaRPr lang="en-GB" dirty="0"/>
          </a:p>
        </p:txBody>
      </p:sp>
      <p:sp>
        <p:nvSpPr>
          <p:cNvPr id="7" name="Slide Number Placeholder 6"/>
          <p:cNvSpPr>
            <a:spLocks noGrp="1"/>
          </p:cNvSpPr>
          <p:nvPr>
            <p:ph type="sldNum" sz="quarter" idx="10"/>
          </p:nvPr>
        </p:nvSpPr>
        <p:spPr/>
        <p:txBody>
          <a:bodyPr/>
          <a:lstStyle>
            <a:lvl1pPr>
              <a:defRPr/>
            </a:lvl1pPr>
          </a:lstStyle>
          <a:p>
            <a:pPr>
              <a:defRPr/>
            </a:pPr>
            <a:fld id="{2AAA84B4-3E80-4470-B191-42540EF9FAEE}" type="slidenum">
              <a:rPr lang="en-GB"/>
              <a:pPr>
                <a:defRPr/>
              </a:pPr>
              <a:t>‹#›</a:t>
            </a:fld>
            <a:endParaRPr lang="en-GB" dirty="0"/>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Graphic devices">
    <p:bg>
      <p:bgPr>
        <a:solidFill>
          <a:schemeClr val="bg1"/>
        </a:solidFill>
        <a:effectLst/>
      </p:bgPr>
    </p:bg>
    <p:spTree>
      <p:nvGrpSpPr>
        <p:cNvPr id="1" name=""/>
        <p:cNvGrpSpPr/>
        <p:nvPr/>
      </p:nvGrpSpPr>
      <p:grpSpPr>
        <a:xfrm>
          <a:off x="0" y="0"/>
          <a:ext cx="0" cy="0"/>
          <a:chOff x="0" y="0"/>
          <a:chExt cx="0" cy="0"/>
        </a:xfrm>
      </p:grpSpPr>
      <p:pic>
        <p:nvPicPr>
          <p:cNvPr id="5" name="Picture 12" descr="LBG_vl_fc_p_c"/>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8832865" y="360365"/>
            <a:ext cx="835025" cy="995362"/>
          </a:xfrm>
          <a:prstGeom prst="rect">
            <a:avLst/>
          </a:prstGeom>
          <a:noFill/>
          <a:ln w="9525">
            <a:noFill/>
            <a:miter lim="800000"/>
            <a:headEnd/>
            <a:tailEnd/>
          </a:ln>
        </p:spPr>
      </p:pic>
      <p:cxnSp>
        <p:nvCxnSpPr>
          <p:cNvPr id="6" name="Straight Connector 7"/>
          <p:cNvCxnSpPr/>
          <p:nvPr/>
        </p:nvCxnSpPr>
        <p:spPr>
          <a:xfrm flipH="1">
            <a:off x="427043" y="1343025"/>
            <a:ext cx="8054976" cy="0"/>
          </a:xfrm>
          <a:prstGeom prst="line">
            <a:avLst/>
          </a:prstGeom>
          <a:ln w="20320"/>
        </p:spPr>
        <p:style>
          <a:lnRef idx="1">
            <a:schemeClr val="accent1"/>
          </a:lnRef>
          <a:fillRef idx="0">
            <a:schemeClr val="accent1"/>
          </a:fillRef>
          <a:effectRef idx="0">
            <a:schemeClr val="accent1"/>
          </a:effectRef>
          <a:fontRef idx="minor">
            <a:schemeClr val="tx1"/>
          </a:fontRef>
        </p:style>
      </p:cxnSp>
      <p:cxnSp>
        <p:nvCxnSpPr>
          <p:cNvPr id="7" name="Straight Connector 8"/>
          <p:cNvCxnSpPr/>
          <p:nvPr/>
        </p:nvCxnSpPr>
        <p:spPr>
          <a:xfrm flipH="1">
            <a:off x="8861427" y="6470650"/>
            <a:ext cx="660400" cy="0"/>
          </a:xfrm>
          <a:prstGeom prst="line">
            <a:avLst/>
          </a:prstGeom>
          <a:ln w="20320"/>
        </p:spPr>
        <p:style>
          <a:lnRef idx="1">
            <a:schemeClr val="accent1"/>
          </a:lnRef>
          <a:fillRef idx="0">
            <a:schemeClr val="accent1"/>
          </a:fillRef>
          <a:effectRef idx="0">
            <a:schemeClr val="accent1"/>
          </a:effectRef>
          <a:fontRef idx="minor">
            <a:schemeClr val="tx1"/>
          </a:fontRef>
        </p:style>
      </p:cxnSp>
      <p:pic>
        <p:nvPicPr>
          <p:cNvPr id="8" name="Picture 11" descr="arrows.png"/>
          <p:cNvPicPr>
            <a:picLocks noChangeAspect="1"/>
          </p:cNvPicPr>
          <p:nvPr/>
        </p:nvPicPr>
        <p:blipFill>
          <a:blip r:embed="rId3"/>
          <a:srcRect/>
          <a:stretch>
            <a:fillRect/>
          </a:stretch>
        </p:blipFill>
        <p:spPr bwMode="auto">
          <a:xfrm>
            <a:off x="7" y="4005282"/>
            <a:ext cx="4719638" cy="2852737"/>
          </a:xfrm>
          <a:prstGeom prst="rect">
            <a:avLst/>
          </a:prstGeom>
          <a:noFill/>
          <a:ln w="9525">
            <a:noFill/>
            <a:miter lim="800000"/>
            <a:headEnd/>
            <a:tailEnd/>
          </a:ln>
        </p:spPr>
      </p:pic>
      <p:sp>
        <p:nvSpPr>
          <p:cNvPr id="2" name="Title 1"/>
          <p:cNvSpPr>
            <a:spLocks noGrp="1"/>
          </p:cNvSpPr>
          <p:nvPr>
            <p:ph type="title"/>
          </p:nvPr>
        </p:nvSpPr>
        <p:spPr/>
        <p:txBody>
          <a:bodyPr/>
          <a:lstStyle>
            <a:lvl1pPr>
              <a:defRPr baseline="0"/>
            </a:lvl1pPr>
          </a:lstStyle>
          <a:p>
            <a:r>
              <a:rPr lang="en-US" dirty="0"/>
              <a:t>Click to edit Master title style</a:t>
            </a:r>
            <a:endParaRPr lang="en-GB" dirty="0"/>
          </a:p>
        </p:txBody>
      </p:sp>
      <p:sp>
        <p:nvSpPr>
          <p:cNvPr id="3" name="Content Placeholder 2"/>
          <p:cNvSpPr>
            <a:spLocks noGrp="1"/>
          </p:cNvSpPr>
          <p:nvPr>
            <p:ph sz="half" idx="1"/>
          </p:nvPr>
        </p:nvSpPr>
        <p:spPr>
          <a:xfrm>
            <a:off x="416500" y="1699201"/>
            <a:ext cx="3960440" cy="2233856"/>
          </a:xfrm>
        </p:spPr>
        <p:txBody>
          <a:bodyPr>
            <a:normAutofit/>
          </a:bodyPr>
          <a:lstStyle>
            <a:lvl1pPr marL="0" indent="0">
              <a:spcBef>
                <a:spcPts val="0"/>
              </a:spcBef>
              <a:spcAft>
                <a:spcPts val="600"/>
              </a:spcAft>
              <a:buNone/>
              <a:defRPr sz="1800"/>
            </a:lvl1pPr>
            <a:lvl2pPr marL="0" indent="0">
              <a:buNone/>
              <a:defRPr sz="2400"/>
            </a:lvl2pPr>
            <a:lvl3pPr marL="0" indent="0">
              <a:buNone/>
              <a:defRPr sz="2000"/>
            </a:lvl3pPr>
            <a:lvl4pPr marL="0" indent="0">
              <a:buNone/>
              <a:defRPr sz="1800"/>
            </a:lvl4pPr>
            <a:lvl5pPr marL="0" indent="0">
              <a:buNone/>
              <a:defRPr sz="1800"/>
            </a:lvl5pPr>
            <a:lvl6pPr>
              <a:defRPr sz="1800"/>
            </a:lvl6pPr>
            <a:lvl7pPr>
              <a:defRPr sz="1800"/>
            </a:lvl7pPr>
            <a:lvl8pPr>
              <a:defRPr sz="1800"/>
            </a:lvl8pPr>
            <a:lvl9pPr>
              <a:defRPr sz="1800"/>
            </a:lvl9pPr>
          </a:lstStyle>
          <a:p>
            <a:pPr lvl="0"/>
            <a:r>
              <a:rPr lang="en-US" dirty="0"/>
              <a:t>Click to edit Master text styles</a:t>
            </a:r>
            <a:endParaRPr lang="en-GB" dirty="0"/>
          </a:p>
        </p:txBody>
      </p:sp>
      <p:sp>
        <p:nvSpPr>
          <p:cNvPr id="4" name="Content Placeholder 3"/>
          <p:cNvSpPr>
            <a:spLocks noGrp="1"/>
          </p:cNvSpPr>
          <p:nvPr>
            <p:ph sz="half" idx="2"/>
          </p:nvPr>
        </p:nvSpPr>
        <p:spPr>
          <a:xfrm>
            <a:off x="4520963" y="1700811"/>
            <a:ext cx="3960000" cy="2232248"/>
          </a:xfrm>
        </p:spPr>
        <p:txBody>
          <a:bodyPr>
            <a:normAutofit/>
          </a:bodyPr>
          <a:lstStyle>
            <a:lvl1pPr marL="0" indent="0">
              <a:spcBef>
                <a:spcPts val="0"/>
              </a:spcBef>
              <a:spcAft>
                <a:spcPts val="600"/>
              </a:spcAft>
              <a:buNone/>
              <a:defRPr sz="1800"/>
            </a:lvl1pPr>
            <a:lvl2pPr marL="0" indent="0">
              <a:buNone/>
              <a:defRPr sz="2400"/>
            </a:lvl2pPr>
            <a:lvl3pPr marL="0" indent="0">
              <a:buNone/>
              <a:defRPr sz="2000"/>
            </a:lvl3pPr>
            <a:lvl4pPr marL="0" indent="0">
              <a:buNone/>
              <a:defRPr sz="1800"/>
            </a:lvl4pPr>
            <a:lvl5pPr marL="0" indent="0">
              <a:buNone/>
              <a:defRPr sz="1800"/>
            </a:lvl5pPr>
            <a:lvl6pPr>
              <a:defRPr sz="1800"/>
            </a:lvl6pPr>
            <a:lvl7pPr>
              <a:defRPr sz="1800"/>
            </a:lvl7pPr>
            <a:lvl8pPr>
              <a:defRPr sz="1800"/>
            </a:lvl8pPr>
            <a:lvl9pPr>
              <a:defRPr sz="1800"/>
            </a:lvl9pPr>
          </a:lstStyle>
          <a:p>
            <a:pPr lvl="0"/>
            <a:r>
              <a:rPr lang="en-US" dirty="0"/>
              <a:t>Click to edit Master text styles</a:t>
            </a:r>
            <a:endParaRPr lang="en-GB" dirty="0"/>
          </a:p>
        </p:txBody>
      </p:sp>
      <p:sp>
        <p:nvSpPr>
          <p:cNvPr id="9" name="Slide Number Placeholder 6"/>
          <p:cNvSpPr>
            <a:spLocks noGrp="1"/>
          </p:cNvSpPr>
          <p:nvPr>
            <p:ph type="sldNum" sz="quarter" idx="10"/>
          </p:nvPr>
        </p:nvSpPr>
        <p:spPr/>
        <p:txBody>
          <a:bodyPr/>
          <a:lstStyle>
            <a:lvl1pPr>
              <a:defRPr/>
            </a:lvl1pPr>
          </a:lstStyle>
          <a:p>
            <a:pPr>
              <a:defRPr/>
            </a:pPr>
            <a:fld id="{9DD25F7D-969F-4DB1-9D0B-31C71FF0BFD1}" type="slidenum">
              <a:rPr lang="en-GB"/>
              <a:pPr>
                <a:defRPr/>
              </a:pPr>
              <a:t>‹#›</a:t>
            </a:fld>
            <a:endParaRPr lang="en-GB" dirty="0"/>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p:cSld name="Graphic devices 2">
    <p:bg>
      <p:bgPr>
        <a:solidFill>
          <a:schemeClr val="bg1"/>
        </a:solidFill>
        <a:effectLst/>
      </p:bgPr>
    </p:bg>
    <p:spTree>
      <p:nvGrpSpPr>
        <p:cNvPr id="1" name=""/>
        <p:cNvGrpSpPr/>
        <p:nvPr/>
      </p:nvGrpSpPr>
      <p:grpSpPr>
        <a:xfrm>
          <a:off x="0" y="0"/>
          <a:ext cx="0" cy="0"/>
          <a:chOff x="0" y="0"/>
          <a:chExt cx="0" cy="0"/>
        </a:xfrm>
      </p:grpSpPr>
      <p:pic>
        <p:nvPicPr>
          <p:cNvPr id="4" name="Picture 12" descr="LBG_vl_fc_p_c"/>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8832865" y="360365"/>
            <a:ext cx="835025" cy="995362"/>
          </a:xfrm>
          <a:prstGeom prst="rect">
            <a:avLst/>
          </a:prstGeom>
          <a:noFill/>
          <a:ln w="9525">
            <a:noFill/>
            <a:miter lim="800000"/>
            <a:headEnd/>
            <a:tailEnd/>
          </a:ln>
        </p:spPr>
      </p:pic>
      <p:cxnSp>
        <p:nvCxnSpPr>
          <p:cNvPr id="5" name="Straight Connector 10"/>
          <p:cNvCxnSpPr/>
          <p:nvPr/>
        </p:nvCxnSpPr>
        <p:spPr>
          <a:xfrm flipH="1">
            <a:off x="427043" y="1343025"/>
            <a:ext cx="8054976" cy="0"/>
          </a:xfrm>
          <a:prstGeom prst="line">
            <a:avLst/>
          </a:prstGeom>
          <a:ln w="20320"/>
        </p:spPr>
        <p:style>
          <a:lnRef idx="1">
            <a:schemeClr val="accent1"/>
          </a:lnRef>
          <a:fillRef idx="0">
            <a:schemeClr val="accent1"/>
          </a:fillRef>
          <a:effectRef idx="0">
            <a:schemeClr val="accent1"/>
          </a:effectRef>
          <a:fontRef idx="minor">
            <a:schemeClr val="tx1"/>
          </a:fontRef>
        </p:style>
      </p:cxnSp>
      <p:cxnSp>
        <p:nvCxnSpPr>
          <p:cNvPr id="6" name="Straight Connector 11"/>
          <p:cNvCxnSpPr/>
          <p:nvPr/>
        </p:nvCxnSpPr>
        <p:spPr>
          <a:xfrm flipH="1">
            <a:off x="8861427" y="6470650"/>
            <a:ext cx="660400" cy="0"/>
          </a:xfrm>
          <a:prstGeom prst="line">
            <a:avLst/>
          </a:prstGeom>
          <a:ln w="20320"/>
        </p:spPr>
        <p:style>
          <a:lnRef idx="1">
            <a:schemeClr val="accent1"/>
          </a:lnRef>
          <a:fillRef idx="0">
            <a:schemeClr val="accent1"/>
          </a:fillRef>
          <a:effectRef idx="0">
            <a:schemeClr val="accent1"/>
          </a:effectRef>
          <a:fontRef idx="minor">
            <a:schemeClr val="tx1"/>
          </a:fontRef>
        </p:style>
      </p:cxnSp>
      <p:pic>
        <p:nvPicPr>
          <p:cNvPr id="7" name="Picture 7" descr="bubbles.png"/>
          <p:cNvPicPr>
            <a:picLocks noChangeAspect="1"/>
          </p:cNvPicPr>
          <p:nvPr/>
        </p:nvPicPr>
        <p:blipFill>
          <a:blip r:embed="rId3"/>
          <a:srcRect/>
          <a:stretch>
            <a:fillRect/>
          </a:stretch>
        </p:blipFill>
        <p:spPr bwMode="auto">
          <a:xfrm>
            <a:off x="4551377" y="2085989"/>
            <a:ext cx="5354637" cy="4772025"/>
          </a:xfrm>
          <a:prstGeom prst="rect">
            <a:avLst/>
          </a:prstGeom>
          <a:noFill/>
          <a:ln w="9525">
            <a:noFill/>
            <a:miter lim="800000"/>
            <a:headEnd/>
            <a:tailEnd/>
          </a:ln>
        </p:spPr>
      </p:pic>
      <p:sp>
        <p:nvSpPr>
          <p:cNvPr id="2" name="Title 1"/>
          <p:cNvSpPr>
            <a:spLocks noGrp="1"/>
          </p:cNvSpPr>
          <p:nvPr>
            <p:ph type="title"/>
          </p:nvPr>
        </p:nvSpPr>
        <p:spPr/>
        <p:txBody>
          <a:bodyPr/>
          <a:lstStyle>
            <a:lvl1pPr>
              <a:defRPr baseline="0"/>
            </a:lvl1pPr>
          </a:lstStyle>
          <a:p>
            <a:r>
              <a:rPr lang="en-US" dirty="0"/>
              <a:t>Click to edit Master title style</a:t>
            </a:r>
            <a:endParaRPr lang="en-GB" dirty="0"/>
          </a:p>
        </p:txBody>
      </p:sp>
      <p:sp>
        <p:nvSpPr>
          <p:cNvPr id="3" name="Content Placeholder 2"/>
          <p:cNvSpPr>
            <a:spLocks noGrp="1"/>
          </p:cNvSpPr>
          <p:nvPr>
            <p:ph sz="half" idx="1"/>
          </p:nvPr>
        </p:nvSpPr>
        <p:spPr>
          <a:xfrm>
            <a:off x="416500" y="1699201"/>
            <a:ext cx="3960440" cy="4525963"/>
          </a:xfrm>
        </p:spPr>
        <p:txBody>
          <a:bodyPr>
            <a:normAutofit/>
          </a:bodyPr>
          <a:lstStyle>
            <a:lvl1pPr marL="0" indent="0">
              <a:spcBef>
                <a:spcPts val="0"/>
              </a:spcBef>
              <a:spcAft>
                <a:spcPts val="600"/>
              </a:spcAft>
              <a:buNone/>
              <a:defRPr sz="1800"/>
            </a:lvl1pPr>
            <a:lvl2pPr marL="0" indent="0">
              <a:buNone/>
              <a:defRPr sz="2400"/>
            </a:lvl2pPr>
            <a:lvl3pPr marL="0" indent="0">
              <a:buNone/>
              <a:defRPr sz="2000"/>
            </a:lvl3pPr>
            <a:lvl4pPr marL="0" indent="0">
              <a:buNone/>
              <a:defRPr sz="1800"/>
            </a:lvl4pPr>
            <a:lvl5pPr marL="0" indent="0">
              <a:buNone/>
              <a:defRPr sz="1800"/>
            </a:lvl5pPr>
            <a:lvl6pPr>
              <a:defRPr sz="1800"/>
            </a:lvl6pPr>
            <a:lvl7pPr>
              <a:defRPr sz="1800"/>
            </a:lvl7pPr>
            <a:lvl8pPr>
              <a:defRPr sz="1800"/>
            </a:lvl8pPr>
            <a:lvl9pPr>
              <a:defRPr sz="1800"/>
            </a:lvl9pPr>
          </a:lstStyle>
          <a:p>
            <a:pPr lvl="0"/>
            <a:r>
              <a:rPr lang="en-US" dirty="0"/>
              <a:t>Click to edit Master text styles</a:t>
            </a:r>
            <a:endParaRPr lang="en-GB" dirty="0"/>
          </a:p>
        </p:txBody>
      </p:sp>
      <p:sp>
        <p:nvSpPr>
          <p:cNvPr id="8" name="Slide Number Placeholder 6"/>
          <p:cNvSpPr>
            <a:spLocks noGrp="1"/>
          </p:cNvSpPr>
          <p:nvPr>
            <p:ph type="sldNum" sz="quarter" idx="10"/>
          </p:nvPr>
        </p:nvSpPr>
        <p:spPr/>
        <p:txBody>
          <a:bodyPr/>
          <a:lstStyle>
            <a:lvl1pPr>
              <a:defRPr/>
            </a:lvl1pPr>
          </a:lstStyle>
          <a:p>
            <a:pPr>
              <a:defRPr/>
            </a:pPr>
            <a:fld id="{C6C984B0-B239-402E-AFA0-5136A6BA0EDE}" type="slidenum">
              <a:rPr lang="en-GB"/>
              <a:pPr>
                <a:defRPr/>
              </a:pPr>
              <a:t>‹#›</a:t>
            </a:fld>
            <a:endParaRPr lang="en-GB" dirty="0"/>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p:cSld name="Graphic devices - Quote">
    <p:bg>
      <p:bgPr>
        <a:solidFill>
          <a:schemeClr val="bg1"/>
        </a:solidFill>
        <a:effectLst/>
      </p:bgPr>
    </p:bg>
    <p:spTree>
      <p:nvGrpSpPr>
        <p:cNvPr id="1" name=""/>
        <p:cNvGrpSpPr/>
        <p:nvPr/>
      </p:nvGrpSpPr>
      <p:grpSpPr>
        <a:xfrm>
          <a:off x="0" y="0"/>
          <a:ext cx="0" cy="0"/>
          <a:chOff x="0" y="0"/>
          <a:chExt cx="0" cy="0"/>
        </a:xfrm>
      </p:grpSpPr>
      <p:pic>
        <p:nvPicPr>
          <p:cNvPr id="4" name="Picture 12" descr="LBG_vl_fc_p_c"/>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8832865" y="360365"/>
            <a:ext cx="835025" cy="995362"/>
          </a:xfrm>
          <a:prstGeom prst="rect">
            <a:avLst/>
          </a:prstGeom>
          <a:noFill/>
          <a:ln w="9525">
            <a:noFill/>
            <a:miter lim="800000"/>
            <a:headEnd/>
            <a:tailEnd/>
          </a:ln>
        </p:spPr>
      </p:pic>
      <p:cxnSp>
        <p:nvCxnSpPr>
          <p:cNvPr id="5" name="Straight Connector 5"/>
          <p:cNvCxnSpPr/>
          <p:nvPr/>
        </p:nvCxnSpPr>
        <p:spPr>
          <a:xfrm flipH="1">
            <a:off x="427043" y="1343025"/>
            <a:ext cx="8054976" cy="0"/>
          </a:xfrm>
          <a:prstGeom prst="line">
            <a:avLst/>
          </a:prstGeom>
          <a:ln w="20320"/>
        </p:spPr>
        <p:style>
          <a:lnRef idx="1">
            <a:schemeClr val="accent1"/>
          </a:lnRef>
          <a:fillRef idx="0">
            <a:schemeClr val="accent1"/>
          </a:fillRef>
          <a:effectRef idx="0">
            <a:schemeClr val="accent1"/>
          </a:effectRef>
          <a:fontRef idx="minor">
            <a:schemeClr val="tx1"/>
          </a:fontRef>
        </p:style>
      </p:cxnSp>
      <p:cxnSp>
        <p:nvCxnSpPr>
          <p:cNvPr id="6" name="Straight Connector 7"/>
          <p:cNvCxnSpPr/>
          <p:nvPr/>
        </p:nvCxnSpPr>
        <p:spPr>
          <a:xfrm flipH="1">
            <a:off x="8861427" y="6470650"/>
            <a:ext cx="660400" cy="0"/>
          </a:xfrm>
          <a:prstGeom prst="line">
            <a:avLst/>
          </a:prstGeom>
          <a:ln w="20320"/>
        </p:spPr>
        <p:style>
          <a:lnRef idx="1">
            <a:schemeClr val="accent1"/>
          </a:lnRef>
          <a:fillRef idx="0">
            <a:schemeClr val="accent1"/>
          </a:fillRef>
          <a:effectRef idx="0">
            <a:schemeClr val="accent1"/>
          </a:effectRef>
          <a:fontRef idx="minor">
            <a:schemeClr val="tx1"/>
          </a:fontRef>
        </p:style>
      </p:cxnSp>
      <p:pic>
        <p:nvPicPr>
          <p:cNvPr id="7" name="Picture 8" descr="QUOTES.png"/>
          <p:cNvPicPr>
            <a:picLocks noChangeAspect="1"/>
          </p:cNvPicPr>
          <p:nvPr/>
        </p:nvPicPr>
        <p:blipFill>
          <a:blip r:embed="rId3"/>
          <a:srcRect/>
          <a:stretch>
            <a:fillRect/>
          </a:stretch>
        </p:blipFill>
        <p:spPr bwMode="auto">
          <a:xfrm>
            <a:off x="4881577" y="1700237"/>
            <a:ext cx="5024437" cy="4321175"/>
          </a:xfrm>
          <a:prstGeom prst="rect">
            <a:avLst/>
          </a:prstGeom>
          <a:noFill/>
          <a:ln w="9525">
            <a:noFill/>
            <a:miter lim="800000"/>
            <a:headEnd/>
            <a:tailEnd/>
          </a:ln>
        </p:spPr>
      </p:pic>
      <p:sp>
        <p:nvSpPr>
          <p:cNvPr id="2" name="Title 1"/>
          <p:cNvSpPr>
            <a:spLocks noGrp="1"/>
          </p:cNvSpPr>
          <p:nvPr>
            <p:ph type="title"/>
          </p:nvPr>
        </p:nvSpPr>
        <p:spPr/>
        <p:txBody>
          <a:bodyPr/>
          <a:lstStyle>
            <a:lvl1pPr>
              <a:defRPr baseline="0"/>
            </a:lvl1pPr>
          </a:lstStyle>
          <a:p>
            <a:r>
              <a:rPr lang="en-US" dirty="0"/>
              <a:t>Click to edit Master title style</a:t>
            </a:r>
            <a:endParaRPr lang="en-GB" dirty="0"/>
          </a:p>
        </p:txBody>
      </p:sp>
      <p:sp>
        <p:nvSpPr>
          <p:cNvPr id="3" name="Content Placeholder 2"/>
          <p:cNvSpPr>
            <a:spLocks noGrp="1"/>
          </p:cNvSpPr>
          <p:nvPr>
            <p:ph sz="half" idx="1"/>
          </p:nvPr>
        </p:nvSpPr>
        <p:spPr>
          <a:xfrm>
            <a:off x="416500" y="1699201"/>
            <a:ext cx="3960440" cy="4525963"/>
          </a:xfrm>
        </p:spPr>
        <p:txBody>
          <a:bodyPr>
            <a:normAutofit/>
          </a:bodyPr>
          <a:lstStyle>
            <a:lvl1pPr marL="0" indent="0">
              <a:spcBef>
                <a:spcPts val="0"/>
              </a:spcBef>
              <a:spcAft>
                <a:spcPts val="600"/>
              </a:spcAft>
              <a:buNone/>
              <a:defRPr sz="1800"/>
            </a:lvl1pPr>
            <a:lvl2pPr marL="0" indent="0">
              <a:buNone/>
              <a:defRPr sz="2400"/>
            </a:lvl2pPr>
            <a:lvl3pPr marL="0" indent="0">
              <a:buNone/>
              <a:defRPr sz="2000"/>
            </a:lvl3pPr>
            <a:lvl4pPr marL="0" indent="0">
              <a:buNone/>
              <a:defRPr sz="1800"/>
            </a:lvl4pPr>
            <a:lvl5pPr marL="0" indent="0">
              <a:buNone/>
              <a:defRPr sz="1800"/>
            </a:lvl5pPr>
            <a:lvl6pPr>
              <a:defRPr sz="1800"/>
            </a:lvl6pPr>
            <a:lvl7pPr>
              <a:defRPr sz="1800"/>
            </a:lvl7pPr>
            <a:lvl8pPr>
              <a:defRPr sz="1800"/>
            </a:lvl8pPr>
            <a:lvl9pPr>
              <a:defRPr sz="1800"/>
            </a:lvl9pPr>
          </a:lstStyle>
          <a:p>
            <a:pPr lvl="0"/>
            <a:r>
              <a:rPr lang="en-US" dirty="0"/>
              <a:t>Click to edit Master text styles</a:t>
            </a:r>
            <a:endParaRPr lang="en-GB" dirty="0"/>
          </a:p>
        </p:txBody>
      </p:sp>
      <p:sp>
        <p:nvSpPr>
          <p:cNvPr id="8" name="Slide Number Placeholder 6"/>
          <p:cNvSpPr>
            <a:spLocks noGrp="1"/>
          </p:cNvSpPr>
          <p:nvPr>
            <p:ph type="sldNum" sz="quarter" idx="10"/>
          </p:nvPr>
        </p:nvSpPr>
        <p:spPr/>
        <p:txBody>
          <a:bodyPr/>
          <a:lstStyle>
            <a:lvl1pPr>
              <a:defRPr/>
            </a:lvl1pPr>
          </a:lstStyle>
          <a:p>
            <a:pPr>
              <a:defRPr/>
            </a:pPr>
            <a:fld id="{CFE6A1F2-FF12-4252-909F-8DA4413D75C3}" type="slidenum">
              <a:rPr lang="en-GB"/>
              <a:pPr>
                <a:defRPr/>
              </a:pPr>
              <a:t>‹#›</a:t>
            </a:fld>
            <a:endParaRPr lang="en-GB" dirty="0"/>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p:cSld name="Graphic devices - Value logo">
    <p:spTree>
      <p:nvGrpSpPr>
        <p:cNvPr id="1" name=""/>
        <p:cNvGrpSpPr/>
        <p:nvPr/>
      </p:nvGrpSpPr>
      <p:grpSpPr>
        <a:xfrm>
          <a:off x="0" y="0"/>
          <a:ext cx="0" cy="0"/>
          <a:chOff x="0" y="0"/>
          <a:chExt cx="0" cy="0"/>
        </a:xfrm>
      </p:grpSpPr>
      <p:pic>
        <p:nvPicPr>
          <p:cNvPr id="4" name="Picture 12" descr="LBG_vl_fc_p_c"/>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8832865" y="360365"/>
            <a:ext cx="835025" cy="995362"/>
          </a:xfrm>
          <a:prstGeom prst="rect">
            <a:avLst/>
          </a:prstGeom>
          <a:noFill/>
          <a:ln w="9525">
            <a:noFill/>
            <a:miter lim="800000"/>
            <a:headEnd/>
            <a:tailEnd/>
          </a:ln>
        </p:spPr>
      </p:pic>
      <p:cxnSp>
        <p:nvCxnSpPr>
          <p:cNvPr id="5" name="Straight Connector 5"/>
          <p:cNvCxnSpPr/>
          <p:nvPr/>
        </p:nvCxnSpPr>
        <p:spPr>
          <a:xfrm flipH="1">
            <a:off x="427043" y="1343025"/>
            <a:ext cx="8054976" cy="0"/>
          </a:xfrm>
          <a:prstGeom prst="line">
            <a:avLst/>
          </a:prstGeom>
          <a:ln w="20320"/>
        </p:spPr>
        <p:style>
          <a:lnRef idx="1">
            <a:schemeClr val="accent1"/>
          </a:lnRef>
          <a:fillRef idx="0">
            <a:schemeClr val="accent1"/>
          </a:fillRef>
          <a:effectRef idx="0">
            <a:schemeClr val="accent1"/>
          </a:effectRef>
          <a:fontRef idx="minor">
            <a:schemeClr val="tx1"/>
          </a:fontRef>
        </p:style>
      </p:cxnSp>
      <p:cxnSp>
        <p:nvCxnSpPr>
          <p:cNvPr id="6" name="Straight Connector 7"/>
          <p:cNvCxnSpPr/>
          <p:nvPr/>
        </p:nvCxnSpPr>
        <p:spPr>
          <a:xfrm flipH="1">
            <a:off x="8861427" y="6470650"/>
            <a:ext cx="660400" cy="0"/>
          </a:xfrm>
          <a:prstGeom prst="line">
            <a:avLst/>
          </a:prstGeom>
          <a:ln w="20320"/>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p:txBody>
          <a:bodyPr/>
          <a:lstStyle>
            <a:lvl1pPr>
              <a:defRPr baseline="0"/>
            </a:lvl1pPr>
          </a:lstStyle>
          <a:p>
            <a:r>
              <a:rPr lang="en-US" dirty="0"/>
              <a:t>Click to edit Master title style</a:t>
            </a:r>
            <a:endParaRPr lang="en-GB" dirty="0"/>
          </a:p>
        </p:txBody>
      </p:sp>
      <p:sp>
        <p:nvSpPr>
          <p:cNvPr id="3" name="Content Placeholder 2"/>
          <p:cNvSpPr>
            <a:spLocks noGrp="1"/>
          </p:cNvSpPr>
          <p:nvPr>
            <p:ph sz="half" idx="1"/>
          </p:nvPr>
        </p:nvSpPr>
        <p:spPr>
          <a:xfrm>
            <a:off x="416500" y="1699201"/>
            <a:ext cx="3960440" cy="4525963"/>
          </a:xfrm>
        </p:spPr>
        <p:txBody>
          <a:bodyPr>
            <a:normAutofit/>
          </a:bodyPr>
          <a:lstStyle>
            <a:lvl1pPr marL="0" indent="0">
              <a:spcBef>
                <a:spcPts val="0"/>
              </a:spcBef>
              <a:spcAft>
                <a:spcPts val="600"/>
              </a:spcAft>
              <a:buNone/>
              <a:defRPr sz="1800"/>
            </a:lvl1pPr>
            <a:lvl2pPr marL="0" indent="0">
              <a:buNone/>
              <a:defRPr sz="2400"/>
            </a:lvl2pPr>
            <a:lvl3pPr marL="0" indent="0">
              <a:buNone/>
              <a:defRPr sz="2000"/>
            </a:lvl3pPr>
            <a:lvl4pPr marL="0" indent="0">
              <a:buNone/>
              <a:defRPr sz="1800"/>
            </a:lvl4pPr>
            <a:lvl5pPr marL="0" indent="0">
              <a:buNone/>
              <a:defRPr sz="1800"/>
            </a:lvl5pPr>
            <a:lvl6pPr>
              <a:defRPr sz="1800"/>
            </a:lvl6pPr>
            <a:lvl7pPr>
              <a:defRPr sz="1800"/>
            </a:lvl7pPr>
            <a:lvl8pPr>
              <a:defRPr sz="1800"/>
            </a:lvl8pPr>
            <a:lvl9pPr>
              <a:defRPr sz="1800"/>
            </a:lvl9pPr>
          </a:lstStyle>
          <a:p>
            <a:pPr lvl="0"/>
            <a:r>
              <a:rPr lang="en-US" dirty="0"/>
              <a:t>Click to edit Master text styles</a:t>
            </a:r>
            <a:endParaRPr lang="en-GB" dirty="0"/>
          </a:p>
        </p:txBody>
      </p:sp>
      <p:sp>
        <p:nvSpPr>
          <p:cNvPr id="7" name="Slide Number Placeholder 6"/>
          <p:cNvSpPr>
            <a:spLocks noGrp="1"/>
          </p:cNvSpPr>
          <p:nvPr>
            <p:ph type="sldNum" sz="quarter" idx="10"/>
          </p:nvPr>
        </p:nvSpPr>
        <p:spPr/>
        <p:txBody>
          <a:bodyPr/>
          <a:lstStyle>
            <a:lvl1pPr>
              <a:defRPr/>
            </a:lvl1pPr>
          </a:lstStyle>
          <a:p>
            <a:pPr>
              <a:defRPr/>
            </a:pPr>
            <a:fld id="{B168241F-3071-4136-B53C-5393C184828E}" type="slidenum">
              <a:rPr lang="en-GB"/>
              <a:pPr>
                <a:defRPr/>
              </a:pPr>
              <a:t>‹#›</a:t>
            </a:fld>
            <a:endParaRPr lang="en-GB"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Introduction">
    <p:spTree>
      <p:nvGrpSpPr>
        <p:cNvPr id="1" name=""/>
        <p:cNvGrpSpPr/>
        <p:nvPr/>
      </p:nvGrpSpPr>
      <p:grpSpPr>
        <a:xfrm>
          <a:off x="0" y="0"/>
          <a:ext cx="0" cy="0"/>
          <a:chOff x="0" y="0"/>
          <a:chExt cx="0" cy="0"/>
        </a:xfrm>
      </p:grpSpPr>
      <p:pic>
        <p:nvPicPr>
          <p:cNvPr id="4" name="Picture 12" descr="LBG_vl_fc_p_c"/>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8832865" y="360365"/>
            <a:ext cx="835025" cy="995362"/>
          </a:xfrm>
          <a:prstGeom prst="rect">
            <a:avLst/>
          </a:prstGeom>
          <a:noFill/>
          <a:ln w="9525">
            <a:noFill/>
            <a:miter lim="800000"/>
            <a:headEnd/>
            <a:tailEnd/>
          </a:ln>
        </p:spPr>
      </p:pic>
      <p:cxnSp>
        <p:nvCxnSpPr>
          <p:cNvPr id="5" name="Straight Connector 6"/>
          <p:cNvCxnSpPr/>
          <p:nvPr/>
        </p:nvCxnSpPr>
        <p:spPr>
          <a:xfrm flipH="1">
            <a:off x="427043" y="1343025"/>
            <a:ext cx="8054976" cy="0"/>
          </a:xfrm>
          <a:prstGeom prst="line">
            <a:avLst/>
          </a:prstGeom>
          <a:ln w="20320"/>
        </p:spPr>
        <p:style>
          <a:lnRef idx="1">
            <a:schemeClr val="accent1"/>
          </a:lnRef>
          <a:fillRef idx="0">
            <a:schemeClr val="accent1"/>
          </a:fillRef>
          <a:effectRef idx="0">
            <a:schemeClr val="accent1"/>
          </a:effectRef>
          <a:fontRef idx="minor">
            <a:schemeClr val="tx1"/>
          </a:fontRef>
        </p:style>
      </p:cxnSp>
      <p:cxnSp>
        <p:nvCxnSpPr>
          <p:cNvPr id="6" name="Straight Connector 8"/>
          <p:cNvCxnSpPr/>
          <p:nvPr/>
        </p:nvCxnSpPr>
        <p:spPr>
          <a:xfrm flipH="1">
            <a:off x="8861427" y="6470650"/>
            <a:ext cx="660400" cy="0"/>
          </a:xfrm>
          <a:prstGeom prst="line">
            <a:avLst/>
          </a:prstGeom>
          <a:ln w="20320"/>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p:txBody>
          <a:bodyPr/>
          <a:lstStyle>
            <a:lvl1pPr>
              <a:defRPr baseline="0"/>
            </a:lvl1pPr>
          </a:lstStyle>
          <a:p>
            <a:r>
              <a:rPr lang="en-US" dirty="0"/>
              <a:t>Click to edit Master title style</a:t>
            </a:r>
            <a:endParaRPr lang="en-GB" dirty="0"/>
          </a:p>
        </p:txBody>
      </p:sp>
      <p:sp>
        <p:nvSpPr>
          <p:cNvPr id="3" name="Content Placeholder 2"/>
          <p:cNvSpPr>
            <a:spLocks noGrp="1"/>
          </p:cNvSpPr>
          <p:nvPr>
            <p:ph idx="1"/>
          </p:nvPr>
        </p:nvSpPr>
        <p:spPr/>
        <p:txBody>
          <a:bodyPr/>
          <a:lstStyle>
            <a:lvl1pPr marL="0" indent="0">
              <a:lnSpc>
                <a:spcPts val="2600"/>
              </a:lnSpc>
              <a:spcBef>
                <a:spcPts val="0"/>
              </a:spcBef>
              <a:spcAft>
                <a:spcPts val="600"/>
              </a:spcAft>
              <a:buNone/>
              <a:defRPr baseline="0"/>
            </a:lvl1pPr>
            <a:lvl2pPr>
              <a:buNone/>
              <a:defRPr/>
            </a:lvl2pPr>
            <a:lvl3pPr>
              <a:buNone/>
              <a:defRPr/>
            </a:lvl3pPr>
            <a:lvl4pPr>
              <a:buNone/>
              <a:defRPr/>
            </a:lvl4pPr>
            <a:lvl5pPr>
              <a:buNone/>
              <a:defRPr/>
            </a:lvl5pPr>
          </a:lstStyle>
          <a:p>
            <a:pPr lvl="0"/>
            <a:r>
              <a:rPr lang="en-US" dirty="0"/>
              <a:t>Click to edit Master text</a:t>
            </a:r>
            <a:endParaRPr lang="en-GB" dirty="0"/>
          </a:p>
        </p:txBody>
      </p:sp>
      <p:sp>
        <p:nvSpPr>
          <p:cNvPr id="7" name="Slide Number Placeholder 5"/>
          <p:cNvSpPr>
            <a:spLocks noGrp="1"/>
          </p:cNvSpPr>
          <p:nvPr>
            <p:ph type="sldNum" sz="quarter" idx="10"/>
          </p:nvPr>
        </p:nvSpPr>
        <p:spPr/>
        <p:txBody>
          <a:bodyPr/>
          <a:lstStyle>
            <a:lvl1pPr>
              <a:defRPr/>
            </a:lvl1pPr>
          </a:lstStyle>
          <a:p>
            <a:pPr>
              <a:defRPr/>
            </a:pPr>
            <a:fld id="{954A7541-5014-49CA-AF31-EEC69EAEA2B2}" type="slidenum">
              <a:rPr lang="en-GB"/>
              <a:pPr>
                <a:defRPr/>
              </a:pPr>
              <a:t>‹#›</a:t>
            </a:fld>
            <a:endParaRPr lang="en-GB" dirty="0"/>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pic>
        <p:nvPicPr>
          <p:cNvPr id="3" name="Picture 12" descr="LBG_vl_fc_p_c"/>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8832865" y="360365"/>
            <a:ext cx="835025" cy="995362"/>
          </a:xfrm>
          <a:prstGeom prst="rect">
            <a:avLst/>
          </a:prstGeom>
          <a:noFill/>
          <a:ln w="9525">
            <a:noFill/>
            <a:miter lim="800000"/>
            <a:headEnd/>
            <a:tailEnd/>
          </a:ln>
        </p:spPr>
      </p:pic>
      <p:cxnSp>
        <p:nvCxnSpPr>
          <p:cNvPr id="4" name="Straight Connector 5"/>
          <p:cNvCxnSpPr/>
          <p:nvPr/>
        </p:nvCxnSpPr>
        <p:spPr>
          <a:xfrm flipH="1">
            <a:off x="427043" y="1343025"/>
            <a:ext cx="8054976" cy="0"/>
          </a:xfrm>
          <a:prstGeom prst="line">
            <a:avLst/>
          </a:prstGeom>
          <a:ln w="20320"/>
        </p:spPr>
        <p:style>
          <a:lnRef idx="1">
            <a:schemeClr val="accent1"/>
          </a:lnRef>
          <a:fillRef idx="0">
            <a:schemeClr val="accent1"/>
          </a:fillRef>
          <a:effectRef idx="0">
            <a:schemeClr val="accent1"/>
          </a:effectRef>
          <a:fontRef idx="minor">
            <a:schemeClr val="tx1"/>
          </a:fontRef>
        </p:style>
      </p:cxnSp>
      <p:cxnSp>
        <p:nvCxnSpPr>
          <p:cNvPr id="5" name="Straight Connector 7"/>
          <p:cNvCxnSpPr/>
          <p:nvPr/>
        </p:nvCxnSpPr>
        <p:spPr>
          <a:xfrm flipH="1">
            <a:off x="8861427" y="6470650"/>
            <a:ext cx="660400" cy="0"/>
          </a:xfrm>
          <a:prstGeom prst="line">
            <a:avLst/>
          </a:prstGeom>
          <a:ln w="20320"/>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p:txBody>
          <a:bodyPr/>
          <a:lstStyle>
            <a:lvl1pPr>
              <a:defRPr baseline="0"/>
            </a:lvl1pPr>
          </a:lstStyle>
          <a:p>
            <a:r>
              <a:rPr lang="en-US" dirty="0"/>
              <a:t>Click to edit Master title style</a:t>
            </a:r>
            <a:endParaRPr lang="en-GB" dirty="0"/>
          </a:p>
        </p:txBody>
      </p:sp>
      <p:sp>
        <p:nvSpPr>
          <p:cNvPr id="6" name="Slide Number Placeholder 4"/>
          <p:cNvSpPr>
            <a:spLocks noGrp="1"/>
          </p:cNvSpPr>
          <p:nvPr>
            <p:ph type="sldNum" sz="quarter" idx="10"/>
          </p:nvPr>
        </p:nvSpPr>
        <p:spPr/>
        <p:txBody>
          <a:bodyPr/>
          <a:lstStyle>
            <a:lvl1pPr>
              <a:defRPr/>
            </a:lvl1pPr>
          </a:lstStyle>
          <a:p>
            <a:pPr>
              <a:defRPr/>
            </a:pPr>
            <a:fld id="{56B77C99-E5BE-425E-9E82-D332162ED42B}" type="slidenum">
              <a:rPr lang="en-GB"/>
              <a:pPr>
                <a:defRPr/>
              </a:pPr>
              <a:t>‹#›</a:t>
            </a:fld>
            <a:endParaRPr lang="en-GB" dirty="0"/>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Slide Number Placeholder 5"/>
          <p:cNvSpPr>
            <a:spLocks noGrp="1"/>
          </p:cNvSpPr>
          <p:nvPr>
            <p:ph type="sldNum" sz="quarter" idx="10"/>
          </p:nvPr>
        </p:nvSpPr>
        <p:spPr/>
        <p:txBody>
          <a:bodyPr/>
          <a:lstStyle>
            <a:lvl1pPr>
              <a:defRPr/>
            </a:lvl1pPr>
          </a:lstStyle>
          <a:p>
            <a:pPr>
              <a:defRPr/>
            </a:pPr>
            <a:fld id="{095F1E82-173D-4E98-8DDB-AECE15FFB051}" type="slidenum">
              <a:rPr lang="en-GB"/>
              <a:pPr>
                <a:defRPr/>
              </a:pPr>
              <a:t>‹#›</a:t>
            </a:fld>
            <a:endParaRPr lang="en-GB" dirty="0"/>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blank" preserve="1">
  <p:cSld name="Sign off with legal details">
    <p:spTree>
      <p:nvGrpSpPr>
        <p:cNvPr id="1" name=""/>
        <p:cNvGrpSpPr/>
        <p:nvPr/>
      </p:nvGrpSpPr>
      <p:grpSpPr>
        <a:xfrm>
          <a:off x="0" y="0"/>
          <a:ext cx="0" cy="0"/>
          <a:chOff x="0" y="0"/>
          <a:chExt cx="0" cy="0"/>
        </a:xfrm>
      </p:grpSpPr>
      <p:sp>
        <p:nvSpPr>
          <p:cNvPr id="2" name="Rectangle 6"/>
          <p:cNvSpPr/>
          <p:nvPr/>
        </p:nvSpPr>
        <p:spPr>
          <a:xfrm>
            <a:off x="0" y="0"/>
            <a:ext cx="9906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91405" tIns="45701" rIns="91405" bIns="45701" anchor="ctr"/>
          <a:lstStyle/>
          <a:p>
            <a:pPr algn="ctr">
              <a:defRPr/>
            </a:pPr>
            <a:endParaRPr lang="en-GB" b="0" i="0" dirty="0">
              <a:latin typeface="Arial" panose="020B0604020202020204" pitchFamily="34" charset="0"/>
            </a:endParaRPr>
          </a:p>
        </p:txBody>
      </p:sp>
      <p:pic>
        <p:nvPicPr>
          <p:cNvPr id="3" name="Picture 7" descr="LBG PPT Template Design_2007 update_v318.jpg"/>
          <p:cNvPicPr>
            <a:picLocks noChangeAspect="1"/>
          </p:cNvPicPr>
          <p:nvPr/>
        </p:nvPicPr>
        <p:blipFill>
          <a:blip r:embed="rId2" cstate="screen">
            <a:extLst>
              <a:ext uri="{28A0092B-C50C-407E-A947-70E740481C1C}">
                <a14:useLocalDpi xmlns:a14="http://schemas.microsoft.com/office/drawing/2010/main"/>
              </a:ext>
            </a:extLst>
          </a:blip>
          <a:srcRect/>
          <a:stretch>
            <a:fillRect/>
          </a:stretch>
        </p:blipFill>
        <p:spPr bwMode="auto">
          <a:xfrm>
            <a:off x="3729065" y="1844675"/>
            <a:ext cx="2663825" cy="3168650"/>
          </a:xfrm>
          <a:prstGeom prst="rect">
            <a:avLst/>
          </a:prstGeom>
          <a:noFill/>
          <a:ln w="9525">
            <a:noFill/>
            <a:miter lim="800000"/>
            <a:headEnd/>
            <a:tailEnd/>
          </a:ln>
        </p:spPr>
      </p:pic>
      <p:sp>
        <p:nvSpPr>
          <p:cNvPr id="4" name="TextBox 3"/>
          <p:cNvSpPr txBox="1"/>
          <p:nvPr/>
        </p:nvSpPr>
        <p:spPr>
          <a:xfrm>
            <a:off x="0" y="6196013"/>
            <a:ext cx="9906000" cy="215900"/>
          </a:xfrm>
          <a:prstGeom prst="rect">
            <a:avLst/>
          </a:prstGeom>
          <a:noFill/>
        </p:spPr>
        <p:txBody>
          <a:bodyPr lIns="91405" tIns="45701" rIns="91405" bIns="45701">
            <a:spAutoFit/>
          </a:bodyPr>
          <a:lstStyle/>
          <a:p>
            <a:pPr algn="ctr">
              <a:defRPr/>
            </a:pPr>
            <a:r>
              <a:rPr lang="en-GB" sz="800" dirty="0">
                <a:ea typeface="ＭＳ Ｐゴシック" pitchFamily="-65" charset="-128"/>
              </a:rPr>
              <a:t>© 2013 Lloyds Banking Group and its subsidiaries</a:t>
            </a:r>
            <a:endParaRPr lang="en-GB" sz="800" dirty="0"/>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416496" y="2230426"/>
            <a:ext cx="7776864" cy="1470025"/>
          </a:xfrm>
        </p:spPr>
        <p:txBody>
          <a:bodyPr anchor="t" anchorCtr="0">
            <a:normAutofit/>
          </a:bodyPr>
          <a:lstStyle>
            <a:lvl1pPr>
              <a:lnSpc>
                <a:spcPts val="4600"/>
              </a:lnSpc>
              <a:defRPr sz="4400" cap="all" baseline="0"/>
            </a:lvl1pPr>
          </a:lstStyle>
          <a:p>
            <a:r>
              <a:rPr lang="en-US" dirty="0"/>
              <a:t>CLICK TO EDIT MASTER TITLE STYLE</a:t>
            </a:r>
            <a:endParaRPr lang="en-GB" dirty="0"/>
          </a:p>
        </p:txBody>
      </p:sp>
      <p:sp>
        <p:nvSpPr>
          <p:cNvPr id="3" name="Subtitle 2"/>
          <p:cNvSpPr>
            <a:spLocks noGrp="1"/>
          </p:cNvSpPr>
          <p:nvPr>
            <p:ph type="subTitle" idx="1"/>
          </p:nvPr>
        </p:nvSpPr>
        <p:spPr>
          <a:xfrm>
            <a:off x="416496" y="3861261"/>
            <a:ext cx="7776864" cy="1752600"/>
          </a:xfrm>
        </p:spPr>
        <p:txBody>
          <a:bodyPr>
            <a:normAutofit/>
          </a:bodyPr>
          <a:lstStyle>
            <a:lvl1pPr marL="0" indent="0" algn="l">
              <a:spcBef>
                <a:spcPts val="0"/>
              </a:spcBef>
              <a:spcAft>
                <a:spcPts val="0"/>
              </a:spcAft>
              <a:buNone/>
              <a:defRPr sz="2000">
                <a:solidFill>
                  <a:schemeClr val="tx1"/>
                </a:solidFill>
              </a:defRPr>
            </a:lvl1pPr>
            <a:lvl2pPr marL="457021" indent="0" algn="ctr">
              <a:buNone/>
              <a:defRPr>
                <a:solidFill>
                  <a:schemeClr val="tx1">
                    <a:tint val="75000"/>
                  </a:schemeClr>
                </a:solidFill>
              </a:defRPr>
            </a:lvl2pPr>
            <a:lvl3pPr marL="914043" indent="0" algn="ctr">
              <a:buNone/>
              <a:defRPr>
                <a:solidFill>
                  <a:schemeClr val="tx1">
                    <a:tint val="75000"/>
                  </a:schemeClr>
                </a:solidFill>
              </a:defRPr>
            </a:lvl3pPr>
            <a:lvl4pPr marL="1371061" indent="0" algn="ctr">
              <a:buNone/>
              <a:defRPr>
                <a:solidFill>
                  <a:schemeClr val="tx1">
                    <a:tint val="75000"/>
                  </a:schemeClr>
                </a:solidFill>
              </a:defRPr>
            </a:lvl4pPr>
            <a:lvl5pPr marL="1828082" indent="0" algn="ctr">
              <a:buNone/>
              <a:defRPr>
                <a:solidFill>
                  <a:schemeClr val="tx1">
                    <a:tint val="75000"/>
                  </a:schemeClr>
                </a:solidFill>
              </a:defRPr>
            </a:lvl5pPr>
            <a:lvl6pPr marL="2285100" indent="0" algn="ctr">
              <a:buNone/>
              <a:defRPr>
                <a:solidFill>
                  <a:schemeClr val="tx1">
                    <a:tint val="75000"/>
                  </a:schemeClr>
                </a:solidFill>
              </a:defRPr>
            </a:lvl6pPr>
            <a:lvl7pPr marL="2742126" indent="0" algn="ctr">
              <a:buNone/>
              <a:defRPr>
                <a:solidFill>
                  <a:schemeClr val="tx1">
                    <a:tint val="75000"/>
                  </a:schemeClr>
                </a:solidFill>
              </a:defRPr>
            </a:lvl7pPr>
            <a:lvl8pPr marL="3199143" indent="0" algn="ctr">
              <a:buNone/>
              <a:defRPr>
                <a:solidFill>
                  <a:schemeClr val="tx1">
                    <a:tint val="75000"/>
                  </a:schemeClr>
                </a:solidFill>
              </a:defRPr>
            </a:lvl8pPr>
            <a:lvl9pPr marL="3656164" indent="0" algn="ctr">
              <a:buNone/>
              <a:defRPr>
                <a:solidFill>
                  <a:schemeClr val="tx1">
                    <a:tint val="75000"/>
                  </a:schemeClr>
                </a:solidFill>
              </a:defRPr>
            </a:lvl9pPr>
          </a:lstStyle>
          <a:p>
            <a:r>
              <a:rPr lang="en-US" dirty="0"/>
              <a:t>Click to edit Master subtitle style</a:t>
            </a:r>
          </a:p>
          <a:p>
            <a:r>
              <a:rPr lang="en-US" dirty="0"/>
              <a:t>01 Month 2013</a:t>
            </a:r>
            <a:endParaRPr lang="en-GB" dirty="0"/>
          </a:p>
        </p:txBody>
      </p:sp>
      <p:pic>
        <p:nvPicPr>
          <p:cNvPr id="8" name="Picture 12" descr="LBG_vl_fc_p_c"/>
          <p:cNvPicPr>
            <a:picLocks noChangeAspect="1" noChangeArrowheads="1"/>
          </p:cNvPicPr>
          <p:nvPr userDrawn="1"/>
        </p:nvPicPr>
        <p:blipFill>
          <a:blip r:embed="rId2" cstate="email"/>
          <a:srcRect/>
          <a:stretch>
            <a:fillRect/>
          </a:stretch>
        </p:blipFill>
        <p:spPr bwMode="auto">
          <a:xfrm>
            <a:off x="8270872" y="368458"/>
            <a:ext cx="1258318" cy="1500404"/>
          </a:xfrm>
          <a:prstGeom prst="rect">
            <a:avLst/>
          </a:prstGeom>
          <a:noFill/>
          <a:ln w="9525">
            <a:noFill/>
            <a:miter lim="800000"/>
            <a:headEnd/>
            <a:tailEnd/>
          </a:ln>
        </p:spPr>
      </p:pic>
      <p:sp>
        <p:nvSpPr>
          <p:cNvPr id="10" name="Rectangle 9"/>
          <p:cNvSpPr/>
          <p:nvPr userDrawn="1"/>
        </p:nvSpPr>
        <p:spPr>
          <a:xfrm>
            <a:off x="8279617" y="6118414"/>
            <a:ext cx="1246909" cy="35460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91405" tIns="45701" rIns="91405" bIns="45701" rtlCol="0" anchor="ctr"/>
          <a:lstStyle/>
          <a:p>
            <a:pPr algn="ctr" eaLnBrk="0" hangingPunct="0"/>
            <a:r>
              <a:rPr lang="en-GB" sz="800" b="1" dirty="0">
                <a:solidFill>
                  <a:srgbClr val="FFFFFF"/>
                </a:solidFill>
                <a:latin typeface="Arial" pitchFamily="34" charset="0"/>
                <a:cs typeface="Arial" pitchFamily="34" charset="0"/>
              </a:rPr>
              <a:t>INTERNAL USE ONLY</a:t>
            </a:r>
          </a:p>
        </p:txBody>
      </p:sp>
      <p:sp>
        <p:nvSpPr>
          <p:cNvPr id="4" name="hc" descr=" "/>
          <p:cNvSpPr txBox="1"/>
          <p:nvPr userDrawn="1"/>
        </p:nvSpPr>
        <p:spPr>
          <a:xfrm>
            <a:off x="0" y="14"/>
            <a:ext cx="9906000" cy="830997"/>
          </a:xfrm>
          <a:prstGeom prst="rect">
            <a:avLst/>
          </a:prstGeom>
          <a:noFill/>
        </p:spPr>
        <p:txBody>
          <a:bodyPr vert="horz" wrap="square" lIns="91405" tIns="45701" rIns="91405" bIns="45701" rtlCol="0">
            <a:spAutoFit/>
          </a:bodyPr>
          <a:lstStyle/>
          <a:p>
            <a:pPr algn="ctr" defTabSz="912457"/>
            <a:r>
              <a:rPr lang="en-GB" sz="4800">
                <a:solidFill>
                  <a:srgbClr val="000000"/>
                </a:solidFill>
                <a:ea typeface="+mn-ea"/>
                <a:cs typeface="+mn-cs"/>
              </a:rPr>
              <a:t> </a:t>
            </a:r>
            <a:endParaRPr lang="en-GB" sz="4800" dirty="0">
              <a:solidFill>
                <a:srgbClr val="000000"/>
              </a:solidFill>
              <a:ea typeface="+mn-ea"/>
              <a:cs typeface="+mn-cs"/>
            </a:endParaRPr>
          </a:p>
        </p:txBody>
      </p:sp>
      <p:sp>
        <p:nvSpPr>
          <p:cNvPr id="5" name="fc" descr=" "/>
          <p:cNvSpPr txBox="1"/>
          <p:nvPr userDrawn="1"/>
        </p:nvSpPr>
        <p:spPr>
          <a:xfrm>
            <a:off x="0" y="6063222"/>
            <a:ext cx="9906000" cy="830997"/>
          </a:xfrm>
          <a:prstGeom prst="rect">
            <a:avLst/>
          </a:prstGeom>
          <a:noFill/>
        </p:spPr>
        <p:txBody>
          <a:bodyPr vert="horz" wrap="square" lIns="91405" tIns="45701" rIns="91405" bIns="45701" rtlCol="0">
            <a:spAutoFit/>
          </a:bodyPr>
          <a:lstStyle/>
          <a:p>
            <a:pPr algn="ctr" defTabSz="912457"/>
            <a:r>
              <a:rPr lang="en-GB" sz="4800">
                <a:solidFill>
                  <a:srgbClr val="000000"/>
                </a:solidFill>
                <a:ea typeface="+mn-ea"/>
                <a:cs typeface="+mn-cs"/>
              </a:rPr>
              <a:t> </a:t>
            </a:r>
            <a:endParaRPr lang="en-GB" sz="4800" dirty="0">
              <a:solidFill>
                <a:srgbClr val="000000"/>
              </a:solidFill>
              <a:ea typeface="+mn-ea"/>
              <a:cs typeface="+mn-cs"/>
            </a:endParaRPr>
          </a:p>
        </p:txBody>
      </p:sp>
    </p:spTree>
    <p:extLst>
      <p:ext uri="{BB962C8B-B14F-4D97-AF65-F5344CB8AC3E}">
        <p14:creationId xmlns:p14="http://schemas.microsoft.com/office/powerpoint/2010/main" val="1273117790"/>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obj" preserve="1">
  <p:cSld name="Contents">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baseline="0"/>
            </a:lvl1pPr>
          </a:lstStyle>
          <a:p>
            <a:r>
              <a:rPr lang="en-US" dirty="0"/>
              <a:t>CONTENTS</a:t>
            </a:r>
            <a:endParaRPr lang="en-GB" dirty="0"/>
          </a:p>
        </p:txBody>
      </p:sp>
      <p:sp>
        <p:nvSpPr>
          <p:cNvPr id="3" name="Content Placeholder 2"/>
          <p:cNvSpPr>
            <a:spLocks noGrp="1"/>
          </p:cNvSpPr>
          <p:nvPr>
            <p:ph idx="1" hasCustomPrompt="1"/>
          </p:nvPr>
        </p:nvSpPr>
        <p:spPr/>
        <p:txBody>
          <a:bodyPr>
            <a:normAutofit/>
          </a:bodyPr>
          <a:lstStyle>
            <a:lvl1pPr marL="133298" indent="-133298">
              <a:spcBef>
                <a:spcPts val="0"/>
              </a:spcBef>
              <a:spcAft>
                <a:spcPts val="800"/>
              </a:spcAft>
              <a:defRPr sz="1800" baseline="0"/>
            </a:lvl1pPr>
            <a:lvl2pPr>
              <a:defRPr sz="2000"/>
            </a:lvl2pPr>
            <a:lvl3pPr>
              <a:defRPr sz="2000"/>
            </a:lvl3pPr>
            <a:lvl4pPr>
              <a:defRPr sz="2000"/>
            </a:lvl4pPr>
            <a:lvl5pPr>
              <a:defRPr sz="2000"/>
            </a:lvl5pPr>
            <a:lvl6pPr>
              <a:defRPr/>
            </a:lvl6pPr>
          </a:lstStyle>
          <a:p>
            <a:pPr lvl="0"/>
            <a:r>
              <a:rPr lang="en-US" dirty="0"/>
              <a:t>Bullet one</a:t>
            </a:r>
          </a:p>
          <a:p>
            <a:pPr lvl="0"/>
            <a:r>
              <a:rPr lang="en-US" dirty="0"/>
              <a:t>Bullet two</a:t>
            </a:r>
          </a:p>
          <a:p>
            <a:pPr lvl="0"/>
            <a:r>
              <a:rPr lang="en-US" dirty="0"/>
              <a:t>Bullet three</a:t>
            </a:r>
          </a:p>
          <a:p>
            <a:pPr lvl="0"/>
            <a:r>
              <a:rPr lang="en-US" dirty="0"/>
              <a:t>Bullet four</a:t>
            </a:r>
          </a:p>
          <a:p>
            <a:pPr lvl="0"/>
            <a:r>
              <a:rPr lang="en-US" dirty="0"/>
              <a:t>Bullet five</a:t>
            </a:r>
          </a:p>
          <a:p>
            <a:pPr lvl="0"/>
            <a:r>
              <a:rPr lang="en-US" dirty="0"/>
              <a:t>Bullet six</a:t>
            </a:r>
            <a:endParaRPr lang="en-GB" dirty="0"/>
          </a:p>
        </p:txBody>
      </p:sp>
      <p:sp>
        <p:nvSpPr>
          <p:cNvPr id="6" name="Slide Number Placeholder 5"/>
          <p:cNvSpPr>
            <a:spLocks noGrp="1"/>
          </p:cNvSpPr>
          <p:nvPr>
            <p:ph type="sldNum" sz="quarter" idx="12"/>
          </p:nvPr>
        </p:nvSpPr>
        <p:spPr/>
        <p:txBody>
          <a:bodyPr/>
          <a:lstStyle/>
          <a:p>
            <a:fld id="{CEE31768-F321-4AAF-8AE0-C4CD1ECF0978}" type="slidenum">
              <a:rPr lang="en-GB" smtClean="0">
                <a:solidFill>
                  <a:srgbClr val="000000"/>
                </a:solidFill>
              </a:rPr>
              <a:pPr/>
              <a:t>‹#›</a:t>
            </a:fld>
            <a:endParaRPr lang="en-GB" dirty="0">
              <a:solidFill>
                <a:srgbClr val="000000"/>
              </a:solidFill>
            </a:endParaRPr>
          </a:p>
        </p:txBody>
      </p:sp>
      <p:pic>
        <p:nvPicPr>
          <p:cNvPr id="9" name="Picture 12" descr="LBG_vl_fc_p_c"/>
          <p:cNvPicPr>
            <a:picLocks noChangeAspect="1" noChangeArrowheads="1"/>
          </p:cNvPicPr>
          <p:nvPr userDrawn="1"/>
        </p:nvPicPr>
        <p:blipFill>
          <a:blip r:embed="rId2" cstate="email"/>
          <a:srcRect/>
          <a:stretch>
            <a:fillRect/>
          </a:stretch>
        </p:blipFill>
        <p:spPr bwMode="auto">
          <a:xfrm>
            <a:off x="8833138" y="360154"/>
            <a:ext cx="834583" cy="995147"/>
          </a:xfrm>
          <a:prstGeom prst="rect">
            <a:avLst/>
          </a:prstGeom>
          <a:noFill/>
          <a:ln w="9525">
            <a:noFill/>
            <a:miter lim="800000"/>
            <a:headEnd/>
            <a:tailEnd/>
          </a:ln>
        </p:spPr>
      </p:pic>
      <p:cxnSp>
        <p:nvCxnSpPr>
          <p:cNvPr id="7" name="Straight Connector 6"/>
          <p:cNvCxnSpPr/>
          <p:nvPr userDrawn="1"/>
        </p:nvCxnSpPr>
        <p:spPr>
          <a:xfrm flipH="1">
            <a:off x="427070" y="1343577"/>
            <a:ext cx="8054339" cy="0"/>
          </a:xfrm>
          <a:prstGeom prst="line">
            <a:avLst/>
          </a:prstGeom>
          <a:ln w="20320"/>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userDrawn="1"/>
        </p:nvCxnSpPr>
        <p:spPr>
          <a:xfrm flipH="1">
            <a:off x="8861385" y="6470111"/>
            <a:ext cx="660075" cy="0"/>
          </a:xfrm>
          <a:prstGeom prst="line">
            <a:avLst/>
          </a:prstGeom>
          <a:ln w="20320"/>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95981877"/>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Introduction">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baseline="0"/>
            </a:lvl1pPr>
          </a:lstStyle>
          <a:p>
            <a:r>
              <a:rPr lang="en-US" dirty="0"/>
              <a:t>INTRODUCTION</a:t>
            </a:r>
            <a:endParaRPr lang="en-GB" dirty="0"/>
          </a:p>
        </p:txBody>
      </p:sp>
      <p:sp>
        <p:nvSpPr>
          <p:cNvPr id="3" name="Content Placeholder 2"/>
          <p:cNvSpPr>
            <a:spLocks noGrp="1"/>
          </p:cNvSpPr>
          <p:nvPr>
            <p:ph idx="1"/>
          </p:nvPr>
        </p:nvSpPr>
        <p:spPr/>
        <p:txBody>
          <a:bodyPr/>
          <a:lstStyle>
            <a:lvl1pPr marL="0" indent="0">
              <a:lnSpc>
                <a:spcPts val="2600"/>
              </a:lnSpc>
              <a:spcBef>
                <a:spcPts val="0"/>
              </a:spcBef>
              <a:spcAft>
                <a:spcPts val="600"/>
              </a:spcAft>
              <a:buNone/>
              <a:defRPr baseline="0"/>
            </a:lvl1pPr>
            <a:lvl2pPr>
              <a:buNone/>
              <a:defRPr/>
            </a:lvl2pPr>
            <a:lvl3pPr>
              <a:buNone/>
              <a:defRPr/>
            </a:lvl3pPr>
            <a:lvl4pPr>
              <a:buNone/>
              <a:defRPr/>
            </a:lvl4pPr>
            <a:lvl5pPr>
              <a:buNone/>
              <a:defRPr/>
            </a:lvl5pPr>
          </a:lstStyle>
          <a:p>
            <a:pPr lvl="0"/>
            <a:r>
              <a:rPr lang="en-US" dirty="0"/>
              <a:t>Click to edit Master text</a:t>
            </a:r>
            <a:endParaRPr lang="en-GB" dirty="0"/>
          </a:p>
        </p:txBody>
      </p:sp>
      <p:sp>
        <p:nvSpPr>
          <p:cNvPr id="6" name="Slide Number Placeholder 5"/>
          <p:cNvSpPr>
            <a:spLocks noGrp="1"/>
          </p:cNvSpPr>
          <p:nvPr>
            <p:ph type="sldNum" sz="quarter" idx="12"/>
          </p:nvPr>
        </p:nvSpPr>
        <p:spPr/>
        <p:txBody>
          <a:bodyPr/>
          <a:lstStyle/>
          <a:p>
            <a:fld id="{CEE31768-F321-4AAF-8AE0-C4CD1ECF0978}" type="slidenum">
              <a:rPr lang="en-GB" smtClean="0">
                <a:solidFill>
                  <a:srgbClr val="000000"/>
                </a:solidFill>
              </a:rPr>
              <a:pPr/>
              <a:t>‹#›</a:t>
            </a:fld>
            <a:endParaRPr lang="en-GB" dirty="0">
              <a:solidFill>
                <a:srgbClr val="000000"/>
              </a:solidFill>
            </a:endParaRPr>
          </a:p>
        </p:txBody>
      </p:sp>
      <p:pic>
        <p:nvPicPr>
          <p:cNvPr id="8" name="Picture 12" descr="LBG_vl_fc_p_c"/>
          <p:cNvPicPr>
            <a:picLocks noChangeAspect="1" noChangeArrowheads="1"/>
          </p:cNvPicPr>
          <p:nvPr userDrawn="1"/>
        </p:nvPicPr>
        <p:blipFill>
          <a:blip r:embed="rId2" cstate="email"/>
          <a:srcRect/>
          <a:stretch>
            <a:fillRect/>
          </a:stretch>
        </p:blipFill>
        <p:spPr bwMode="auto">
          <a:xfrm>
            <a:off x="8833138" y="360154"/>
            <a:ext cx="834583" cy="995147"/>
          </a:xfrm>
          <a:prstGeom prst="rect">
            <a:avLst/>
          </a:prstGeom>
          <a:noFill/>
          <a:ln w="9525">
            <a:noFill/>
            <a:miter lim="800000"/>
            <a:headEnd/>
            <a:tailEnd/>
          </a:ln>
        </p:spPr>
      </p:pic>
      <p:cxnSp>
        <p:nvCxnSpPr>
          <p:cNvPr id="7" name="Straight Connector 6"/>
          <p:cNvCxnSpPr/>
          <p:nvPr userDrawn="1"/>
        </p:nvCxnSpPr>
        <p:spPr>
          <a:xfrm flipH="1">
            <a:off x="427070" y="1343577"/>
            <a:ext cx="8054339" cy="0"/>
          </a:xfrm>
          <a:prstGeom prst="line">
            <a:avLst/>
          </a:prstGeom>
          <a:ln w="20320"/>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userDrawn="1"/>
        </p:nvCxnSpPr>
        <p:spPr>
          <a:xfrm flipH="1">
            <a:off x="8861385" y="6470111"/>
            <a:ext cx="660075" cy="0"/>
          </a:xfrm>
          <a:prstGeom prst="line">
            <a:avLst/>
          </a:prstGeom>
          <a:ln w="20320"/>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66686606"/>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baseline="0"/>
            </a:lvl1pPr>
          </a:lstStyle>
          <a:p>
            <a:r>
              <a:rPr lang="en-US" dirty="0"/>
              <a:t>CLICK TO EDIT MASTER TITLE STYLE</a:t>
            </a:r>
            <a:endParaRPr lang="en-GB" dirty="0"/>
          </a:p>
        </p:txBody>
      </p:sp>
      <p:sp>
        <p:nvSpPr>
          <p:cNvPr id="3" name="Content Placeholder 2"/>
          <p:cNvSpPr>
            <a:spLocks noGrp="1"/>
          </p:cNvSpPr>
          <p:nvPr>
            <p:ph idx="1"/>
          </p:nvPr>
        </p:nvSpPr>
        <p:spPr/>
        <p:txBody>
          <a:bodyPr/>
          <a:lstStyle>
            <a:lvl1pPr>
              <a:spcBef>
                <a:spcPts val="0"/>
              </a:spcBef>
              <a:spcAft>
                <a:spcPts val="800"/>
              </a:spcAft>
              <a:defRPr/>
            </a:lvl1pPr>
            <a:lvl2pPr marL="357049" indent="-174557">
              <a:spcBef>
                <a:spcPts val="0"/>
              </a:spcBef>
              <a:spcAft>
                <a:spcPts val="800"/>
              </a:spcAft>
              <a:buFont typeface="Arial" pitchFamily="34" charset="0"/>
              <a:buChar char="•"/>
              <a:defRPr sz="1600"/>
            </a:lvl2pPr>
            <a:lvl3pPr marL="539538" indent="-182489">
              <a:spcBef>
                <a:spcPts val="0"/>
              </a:spcBef>
              <a:spcAft>
                <a:spcPts val="800"/>
              </a:spcAft>
              <a:defRPr sz="1400"/>
            </a:lvl3pPr>
            <a:lvl4pPr marL="714094" indent="-174557">
              <a:spcBef>
                <a:spcPts val="0"/>
              </a:spcBef>
              <a:spcAft>
                <a:spcPts val="800"/>
              </a:spcAft>
              <a:buFont typeface="Arial" pitchFamily="34" charset="0"/>
              <a:buChar char="•"/>
              <a:defRPr sz="1400"/>
            </a:lvl4pPr>
            <a:lvl5pPr marL="898175" indent="-184077">
              <a:spcBef>
                <a:spcPts val="0"/>
              </a:spcBef>
              <a:spcAft>
                <a:spcPts val="800"/>
              </a:spcAft>
              <a:buFont typeface="Arial" pitchFamily="34" charset="0"/>
              <a:buChar char="•"/>
              <a:defRPr sz="14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6" name="Slide Number Placeholder 5"/>
          <p:cNvSpPr>
            <a:spLocks noGrp="1"/>
          </p:cNvSpPr>
          <p:nvPr>
            <p:ph type="sldNum" sz="quarter" idx="12"/>
          </p:nvPr>
        </p:nvSpPr>
        <p:spPr/>
        <p:txBody>
          <a:bodyPr/>
          <a:lstStyle/>
          <a:p>
            <a:fld id="{CEE31768-F321-4AAF-8AE0-C4CD1ECF0978}" type="slidenum">
              <a:rPr lang="en-GB" smtClean="0">
                <a:solidFill>
                  <a:srgbClr val="000000"/>
                </a:solidFill>
              </a:rPr>
              <a:pPr/>
              <a:t>‹#›</a:t>
            </a:fld>
            <a:endParaRPr lang="en-GB" dirty="0">
              <a:solidFill>
                <a:srgbClr val="000000"/>
              </a:solidFill>
            </a:endParaRPr>
          </a:p>
        </p:txBody>
      </p:sp>
      <p:pic>
        <p:nvPicPr>
          <p:cNvPr id="7" name="Picture 12" descr="LBG_vl_fc_p_c"/>
          <p:cNvPicPr>
            <a:picLocks noChangeAspect="1" noChangeArrowheads="1"/>
          </p:cNvPicPr>
          <p:nvPr userDrawn="1"/>
        </p:nvPicPr>
        <p:blipFill>
          <a:blip r:embed="rId2" cstate="email"/>
          <a:srcRect/>
          <a:stretch>
            <a:fillRect/>
          </a:stretch>
        </p:blipFill>
        <p:spPr bwMode="auto">
          <a:xfrm>
            <a:off x="8833138" y="360154"/>
            <a:ext cx="834583" cy="995147"/>
          </a:xfrm>
          <a:prstGeom prst="rect">
            <a:avLst/>
          </a:prstGeom>
          <a:noFill/>
          <a:ln w="9525">
            <a:noFill/>
            <a:miter lim="800000"/>
            <a:headEnd/>
            <a:tailEnd/>
          </a:ln>
        </p:spPr>
      </p:pic>
      <p:cxnSp>
        <p:nvCxnSpPr>
          <p:cNvPr id="8" name="Straight Connector 7"/>
          <p:cNvCxnSpPr/>
          <p:nvPr userDrawn="1"/>
        </p:nvCxnSpPr>
        <p:spPr>
          <a:xfrm flipH="1">
            <a:off x="427070" y="1343577"/>
            <a:ext cx="8054339" cy="0"/>
          </a:xfrm>
          <a:prstGeom prst="line">
            <a:avLst/>
          </a:prstGeom>
          <a:ln w="20320"/>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userDrawn="1"/>
        </p:nvCxnSpPr>
        <p:spPr>
          <a:xfrm flipH="1">
            <a:off x="8861385" y="6470111"/>
            <a:ext cx="660075" cy="0"/>
          </a:xfrm>
          <a:prstGeom prst="line">
            <a:avLst/>
          </a:prstGeom>
          <a:ln w="20320"/>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721086550"/>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Divider slide - No graphic">
    <p:spTree>
      <p:nvGrpSpPr>
        <p:cNvPr id="1" name=""/>
        <p:cNvGrpSpPr/>
        <p:nvPr/>
      </p:nvGrpSpPr>
      <p:grpSpPr>
        <a:xfrm>
          <a:off x="0" y="0"/>
          <a:ext cx="0" cy="0"/>
          <a:chOff x="0" y="0"/>
          <a:chExt cx="0" cy="0"/>
        </a:xfrm>
      </p:grpSpPr>
      <p:sp>
        <p:nvSpPr>
          <p:cNvPr id="3" name="Content Placeholder 2"/>
          <p:cNvSpPr>
            <a:spLocks noGrp="1"/>
          </p:cNvSpPr>
          <p:nvPr>
            <p:ph idx="1" hasCustomPrompt="1"/>
          </p:nvPr>
        </p:nvSpPr>
        <p:spPr>
          <a:xfrm>
            <a:off x="416504" y="2230052"/>
            <a:ext cx="8064896" cy="1919277"/>
          </a:xfrm>
        </p:spPr>
        <p:txBody>
          <a:bodyPr>
            <a:normAutofit/>
          </a:bodyPr>
          <a:lstStyle>
            <a:lvl1pPr>
              <a:lnSpc>
                <a:spcPts val="3800"/>
              </a:lnSpc>
              <a:spcBef>
                <a:spcPts val="0"/>
              </a:spcBef>
              <a:buNone/>
              <a:defRPr sz="3600" cap="all" baseline="0"/>
            </a:lvl1pPr>
          </a:lstStyle>
          <a:p>
            <a:pPr lvl="0"/>
            <a:r>
              <a:rPr lang="en-US" dirty="0"/>
              <a:t>DIVIDER SLIDE</a:t>
            </a:r>
          </a:p>
          <a:p>
            <a:pPr lvl="0"/>
            <a:r>
              <a:rPr lang="en-US" dirty="0"/>
              <a:t>ALL CAPS</a:t>
            </a:r>
            <a:endParaRPr lang="en-GB" dirty="0"/>
          </a:p>
        </p:txBody>
      </p:sp>
      <p:sp>
        <p:nvSpPr>
          <p:cNvPr id="6" name="Slide Number Placeholder 5"/>
          <p:cNvSpPr>
            <a:spLocks noGrp="1"/>
          </p:cNvSpPr>
          <p:nvPr>
            <p:ph type="sldNum" sz="quarter" idx="12"/>
          </p:nvPr>
        </p:nvSpPr>
        <p:spPr/>
        <p:txBody>
          <a:bodyPr/>
          <a:lstStyle/>
          <a:p>
            <a:fld id="{CEE31768-F321-4AAF-8AE0-C4CD1ECF0978}" type="slidenum">
              <a:rPr lang="en-GB" smtClean="0">
                <a:solidFill>
                  <a:srgbClr val="000000"/>
                </a:solidFill>
              </a:rPr>
              <a:pPr/>
              <a:t>‹#›</a:t>
            </a:fld>
            <a:endParaRPr lang="en-GB" dirty="0">
              <a:solidFill>
                <a:srgbClr val="000000"/>
              </a:solidFill>
            </a:endParaRPr>
          </a:p>
        </p:txBody>
      </p:sp>
      <p:pic>
        <p:nvPicPr>
          <p:cNvPr id="8" name="Picture 12" descr="LBG_vl_fc_p_c"/>
          <p:cNvPicPr>
            <a:picLocks noChangeAspect="1" noChangeArrowheads="1"/>
          </p:cNvPicPr>
          <p:nvPr userDrawn="1"/>
        </p:nvPicPr>
        <p:blipFill>
          <a:blip r:embed="rId2" cstate="email"/>
          <a:srcRect/>
          <a:stretch>
            <a:fillRect/>
          </a:stretch>
        </p:blipFill>
        <p:spPr bwMode="auto">
          <a:xfrm>
            <a:off x="8833138" y="360154"/>
            <a:ext cx="834583" cy="995147"/>
          </a:xfrm>
          <a:prstGeom prst="rect">
            <a:avLst/>
          </a:prstGeom>
          <a:noFill/>
          <a:ln w="9525">
            <a:noFill/>
            <a:miter lim="800000"/>
            <a:headEnd/>
            <a:tailEnd/>
          </a:ln>
        </p:spPr>
      </p:pic>
      <p:cxnSp>
        <p:nvCxnSpPr>
          <p:cNvPr id="5" name="Straight Connector 4"/>
          <p:cNvCxnSpPr/>
          <p:nvPr userDrawn="1"/>
        </p:nvCxnSpPr>
        <p:spPr>
          <a:xfrm flipH="1">
            <a:off x="427070" y="1343577"/>
            <a:ext cx="8054339" cy="0"/>
          </a:xfrm>
          <a:prstGeom prst="line">
            <a:avLst/>
          </a:prstGeom>
          <a:ln w="20320"/>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userDrawn="1"/>
        </p:nvCxnSpPr>
        <p:spPr>
          <a:xfrm flipH="1">
            <a:off x="8861385" y="6470111"/>
            <a:ext cx="660075" cy="0"/>
          </a:xfrm>
          <a:prstGeom prst="line">
            <a:avLst/>
          </a:prstGeom>
          <a:ln w="20320"/>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55265579"/>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Divider slide - With graphic">
    <p:bg>
      <p:bgPr>
        <a:blipFill dpi="0" rotWithShape="1">
          <a:blip r:embed="rId2" cstate="email">
            <a:lum/>
          </a:blip>
          <a:srcRect/>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hasCustomPrompt="1"/>
          </p:nvPr>
        </p:nvSpPr>
        <p:spPr>
          <a:xfrm>
            <a:off x="416504" y="2230046"/>
            <a:ext cx="8064896" cy="1847269"/>
          </a:xfrm>
        </p:spPr>
        <p:txBody>
          <a:bodyPr>
            <a:normAutofit/>
          </a:bodyPr>
          <a:lstStyle>
            <a:lvl1pPr>
              <a:lnSpc>
                <a:spcPts val="3800"/>
              </a:lnSpc>
              <a:spcBef>
                <a:spcPts val="0"/>
              </a:spcBef>
              <a:buNone/>
              <a:defRPr sz="3600" cap="all" baseline="0"/>
            </a:lvl1pPr>
          </a:lstStyle>
          <a:p>
            <a:pPr lvl="0"/>
            <a:r>
              <a:rPr lang="en-US" dirty="0"/>
              <a:t>DIVIDER SLIDE</a:t>
            </a:r>
          </a:p>
          <a:p>
            <a:pPr lvl="0"/>
            <a:r>
              <a:rPr lang="en-US" dirty="0"/>
              <a:t>ALL CAPS</a:t>
            </a:r>
            <a:endParaRPr lang="en-GB" dirty="0"/>
          </a:p>
        </p:txBody>
      </p:sp>
      <p:sp>
        <p:nvSpPr>
          <p:cNvPr id="6" name="Slide Number Placeholder 5"/>
          <p:cNvSpPr>
            <a:spLocks noGrp="1"/>
          </p:cNvSpPr>
          <p:nvPr>
            <p:ph type="sldNum" sz="quarter" idx="12"/>
          </p:nvPr>
        </p:nvSpPr>
        <p:spPr/>
        <p:txBody>
          <a:bodyPr/>
          <a:lstStyle/>
          <a:p>
            <a:fld id="{CEE31768-F321-4AAF-8AE0-C4CD1ECF0978}" type="slidenum">
              <a:rPr lang="en-GB" smtClean="0">
                <a:solidFill>
                  <a:srgbClr val="000000"/>
                </a:solidFill>
              </a:rPr>
              <a:pPr/>
              <a:t>‹#›</a:t>
            </a:fld>
            <a:endParaRPr lang="en-GB" dirty="0">
              <a:solidFill>
                <a:srgbClr val="000000"/>
              </a:solidFill>
            </a:endParaRPr>
          </a:p>
        </p:txBody>
      </p:sp>
      <p:pic>
        <p:nvPicPr>
          <p:cNvPr id="9" name="Picture 12" descr="LBG_vl_fc_p_c"/>
          <p:cNvPicPr>
            <a:picLocks noChangeAspect="1" noChangeArrowheads="1"/>
          </p:cNvPicPr>
          <p:nvPr userDrawn="1"/>
        </p:nvPicPr>
        <p:blipFill>
          <a:blip r:embed="rId3" cstate="email"/>
          <a:srcRect/>
          <a:stretch>
            <a:fillRect/>
          </a:stretch>
        </p:blipFill>
        <p:spPr bwMode="auto">
          <a:xfrm>
            <a:off x="8833138" y="360154"/>
            <a:ext cx="834583" cy="995147"/>
          </a:xfrm>
          <a:prstGeom prst="rect">
            <a:avLst/>
          </a:prstGeom>
          <a:noFill/>
          <a:ln w="9525">
            <a:noFill/>
            <a:miter lim="800000"/>
            <a:headEnd/>
            <a:tailEnd/>
          </a:ln>
        </p:spPr>
      </p:pic>
      <p:cxnSp>
        <p:nvCxnSpPr>
          <p:cNvPr id="5" name="Straight Connector 4"/>
          <p:cNvCxnSpPr/>
          <p:nvPr userDrawn="1"/>
        </p:nvCxnSpPr>
        <p:spPr>
          <a:xfrm flipH="1">
            <a:off x="427070" y="1343577"/>
            <a:ext cx="8054339" cy="0"/>
          </a:xfrm>
          <a:prstGeom prst="line">
            <a:avLst/>
          </a:prstGeom>
          <a:ln w="20320"/>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userDrawn="1"/>
        </p:nvCxnSpPr>
        <p:spPr>
          <a:xfrm flipH="1">
            <a:off x="8861385" y="6470111"/>
            <a:ext cx="660075" cy="0"/>
          </a:xfrm>
          <a:prstGeom prst="line">
            <a:avLst/>
          </a:prstGeom>
          <a:ln w="20320"/>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756418602"/>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woObj" preserve="1">
  <p:cSld name="Two column text without bullets">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baseline="0"/>
            </a:lvl1pPr>
          </a:lstStyle>
          <a:p>
            <a:r>
              <a:rPr lang="en-US" dirty="0"/>
              <a:t>TWO COLUMN TEXT WITHOUT BULLETS</a:t>
            </a:r>
            <a:endParaRPr lang="en-GB" dirty="0"/>
          </a:p>
        </p:txBody>
      </p:sp>
      <p:sp>
        <p:nvSpPr>
          <p:cNvPr id="3" name="Content Placeholder 2"/>
          <p:cNvSpPr>
            <a:spLocks noGrp="1"/>
          </p:cNvSpPr>
          <p:nvPr>
            <p:ph sz="half" idx="1"/>
          </p:nvPr>
        </p:nvSpPr>
        <p:spPr>
          <a:xfrm>
            <a:off x="416500" y="1699201"/>
            <a:ext cx="3960440" cy="4525963"/>
          </a:xfrm>
        </p:spPr>
        <p:txBody>
          <a:bodyPr>
            <a:normAutofit/>
          </a:bodyPr>
          <a:lstStyle>
            <a:lvl1pPr marL="0" indent="0">
              <a:spcBef>
                <a:spcPts val="0"/>
              </a:spcBef>
              <a:spcAft>
                <a:spcPts val="600"/>
              </a:spcAft>
              <a:buNone/>
              <a:defRPr sz="2000"/>
            </a:lvl1pPr>
            <a:lvl2pPr marL="0" indent="0">
              <a:buNone/>
              <a:defRPr sz="2400"/>
            </a:lvl2pPr>
            <a:lvl3pPr marL="0" indent="0">
              <a:buNone/>
              <a:defRPr sz="2000"/>
            </a:lvl3pPr>
            <a:lvl4pPr marL="0" indent="0">
              <a:buNone/>
              <a:defRPr sz="1800"/>
            </a:lvl4pPr>
            <a:lvl5pPr marL="0" indent="0">
              <a:buNone/>
              <a:defRPr sz="1800"/>
            </a:lvl5pPr>
            <a:lvl6pPr>
              <a:defRPr sz="1800"/>
            </a:lvl6pPr>
            <a:lvl7pPr>
              <a:defRPr sz="1800"/>
            </a:lvl7pPr>
            <a:lvl8pPr>
              <a:defRPr sz="1800"/>
            </a:lvl8pPr>
            <a:lvl9pPr>
              <a:defRPr sz="1800"/>
            </a:lvl9pPr>
          </a:lstStyle>
          <a:p>
            <a:pPr lvl="0"/>
            <a:r>
              <a:rPr lang="en-US" dirty="0"/>
              <a:t>Click to edit Master text styles</a:t>
            </a:r>
            <a:endParaRPr lang="en-GB" dirty="0"/>
          </a:p>
        </p:txBody>
      </p:sp>
      <p:sp>
        <p:nvSpPr>
          <p:cNvPr id="4" name="Content Placeholder 3"/>
          <p:cNvSpPr>
            <a:spLocks noGrp="1"/>
          </p:cNvSpPr>
          <p:nvPr>
            <p:ph sz="half" idx="2"/>
          </p:nvPr>
        </p:nvSpPr>
        <p:spPr>
          <a:xfrm>
            <a:off x="4520963" y="1700824"/>
            <a:ext cx="3960000" cy="4525963"/>
          </a:xfrm>
        </p:spPr>
        <p:txBody>
          <a:bodyPr>
            <a:normAutofit/>
          </a:bodyPr>
          <a:lstStyle>
            <a:lvl1pPr marL="0" indent="0">
              <a:spcBef>
                <a:spcPts val="0"/>
              </a:spcBef>
              <a:spcAft>
                <a:spcPts val="600"/>
              </a:spcAft>
              <a:buNone/>
              <a:defRPr sz="2000"/>
            </a:lvl1pPr>
            <a:lvl2pPr marL="0" indent="0">
              <a:buNone/>
              <a:defRPr sz="2400"/>
            </a:lvl2pPr>
            <a:lvl3pPr marL="0" indent="0">
              <a:buNone/>
              <a:defRPr sz="2000"/>
            </a:lvl3pPr>
            <a:lvl4pPr marL="0" indent="0">
              <a:buNone/>
              <a:defRPr sz="1800"/>
            </a:lvl4pPr>
            <a:lvl5pPr marL="0" indent="0">
              <a:buNone/>
              <a:defRPr sz="1800"/>
            </a:lvl5pPr>
            <a:lvl6pPr>
              <a:defRPr sz="1800"/>
            </a:lvl6pPr>
            <a:lvl7pPr>
              <a:defRPr sz="1800"/>
            </a:lvl7pPr>
            <a:lvl8pPr>
              <a:defRPr sz="1800"/>
            </a:lvl8pPr>
            <a:lvl9pPr>
              <a:defRPr sz="1800"/>
            </a:lvl9pPr>
          </a:lstStyle>
          <a:p>
            <a:pPr lvl="0"/>
            <a:r>
              <a:rPr lang="en-US" dirty="0"/>
              <a:t>Click to edit Master text styles</a:t>
            </a:r>
            <a:endParaRPr lang="en-GB" dirty="0"/>
          </a:p>
        </p:txBody>
      </p:sp>
      <p:sp>
        <p:nvSpPr>
          <p:cNvPr id="7" name="Slide Number Placeholder 6"/>
          <p:cNvSpPr>
            <a:spLocks noGrp="1"/>
          </p:cNvSpPr>
          <p:nvPr>
            <p:ph type="sldNum" sz="quarter" idx="12"/>
          </p:nvPr>
        </p:nvSpPr>
        <p:spPr/>
        <p:txBody>
          <a:bodyPr/>
          <a:lstStyle/>
          <a:p>
            <a:fld id="{CEE31768-F321-4AAF-8AE0-C4CD1ECF0978}" type="slidenum">
              <a:rPr lang="en-GB" smtClean="0">
                <a:solidFill>
                  <a:srgbClr val="000000"/>
                </a:solidFill>
              </a:rPr>
              <a:pPr/>
              <a:t>‹#›</a:t>
            </a:fld>
            <a:endParaRPr lang="en-GB" dirty="0">
              <a:solidFill>
                <a:srgbClr val="000000"/>
              </a:solidFill>
            </a:endParaRPr>
          </a:p>
        </p:txBody>
      </p:sp>
      <p:pic>
        <p:nvPicPr>
          <p:cNvPr id="10" name="Picture 12" descr="LBG_vl_fc_p_c"/>
          <p:cNvPicPr>
            <a:picLocks noChangeAspect="1" noChangeArrowheads="1"/>
          </p:cNvPicPr>
          <p:nvPr userDrawn="1"/>
        </p:nvPicPr>
        <p:blipFill>
          <a:blip r:embed="rId2" cstate="email"/>
          <a:srcRect/>
          <a:stretch>
            <a:fillRect/>
          </a:stretch>
        </p:blipFill>
        <p:spPr bwMode="auto">
          <a:xfrm>
            <a:off x="8833138" y="360154"/>
            <a:ext cx="834583" cy="995147"/>
          </a:xfrm>
          <a:prstGeom prst="rect">
            <a:avLst/>
          </a:prstGeom>
          <a:noFill/>
          <a:ln w="9525">
            <a:noFill/>
            <a:miter lim="800000"/>
            <a:headEnd/>
            <a:tailEnd/>
          </a:ln>
        </p:spPr>
      </p:pic>
      <p:cxnSp>
        <p:nvCxnSpPr>
          <p:cNvPr id="11" name="Straight Connector 10"/>
          <p:cNvCxnSpPr/>
          <p:nvPr userDrawn="1"/>
        </p:nvCxnSpPr>
        <p:spPr>
          <a:xfrm flipH="1">
            <a:off x="427070" y="1343577"/>
            <a:ext cx="8054339" cy="0"/>
          </a:xfrm>
          <a:prstGeom prst="line">
            <a:avLst/>
          </a:prstGeom>
          <a:ln w="20320"/>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userDrawn="1"/>
        </p:nvCxnSpPr>
        <p:spPr>
          <a:xfrm flipH="1">
            <a:off x="8861385" y="6470111"/>
            <a:ext cx="660075" cy="0"/>
          </a:xfrm>
          <a:prstGeom prst="line">
            <a:avLst/>
          </a:prstGeom>
          <a:ln w="20320"/>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14882526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4" name="Picture 12" descr="LBG_vl_fc_p_c"/>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8832865" y="360365"/>
            <a:ext cx="835025" cy="995362"/>
          </a:xfrm>
          <a:prstGeom prst="rect">
            <a:avLst/>
          </a:prstGeom>
          <a:noFill/>
          <a:ln w="9525">
            <a:noFill/>
            <a:miter lim="800000"/>
            <a:headEnd/>
            <a:tailEnd/>
          </a:ln>
        </p:spPr>
      </p:pic>
      <p:cxnSp>
        <p:nvCxnSpPr>
          <p:cNvPr id="5" name="Straight Connector 7"/>
          <p:cNvCxnSpPr/>
          <p:nvPr/>
        </p:nvCxnSpPr>
        <p:spPr>
          <a:xfrm flipH="1">
            <a:off x="427043" y="1343025"/>
            <a:ext cx="8054976" cy="0"/>
          </a:xfrm>
          <a:prstGeom prst="line">
            <a:avLst/>
          </a:prstGeom>
          <a:ln w="20320"/>
        </p:spPr>
        <p:style>
          <a:lnRef idx="1">
            <a:schemeClr val="accent1"/>
          </a:lnRef>
          <a:fillRef idx="0">
            <a:schemeClr val="accent1"/>
          </a:fillRef>
          <a:effectRef idx="0">
            <a:schemeClr val="accent1"/>
          </a:effectRef>
          <a:fontRef idx="minor">
            <a:schemeClr val="tx1"/>
          </a:fontRef>
        </p:style>
      </p:cxnSp>
      <p:cxnSp>
        <p:nvCxnSpPr>
          <p:cNvPr id="6" name="Straight Connector 8"/>
          <p:cNvCxnSpPr/>
          <p:nvPr/>
        </p:nvCxnSpPr>
        <p:spPr>
          <a:xfrm flipH="1">
            <a:off x="8861427" y="6470650"/>
            <a:ext cx="660400" cy="0"/>
          </a:xfrm>
          <a:prstGeom prst="line">
            <a:avLst/>
          </a:prstGeom>
          <a:ln w="20320"/>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p:txBody>
          <a:bodyPr/>
          <a:lstStyle>
            <a:lvl1pPr>
              <a:defRPr baseline="0"/>
            </a:lvl1pPr>
          </a:lstStyle>
          <a:p>
            <a:r>
              <a:rPr lang="en-US" dirty="0"/>
              <a:t>Click to edit Master title style</a:t>
            </a:r>
            <a:endParaRPr lang="en-GB" dirty="0"/>
          </a:p>
        </p:txBody>
      </p:sp>
      <p:sp>
        <p:nvSpPr>
          <p:cNvPr id="3" name="Content Placeholder 2"/>
          <p:cNvSpPr>
            <a:spLocks noGrp="1"/>
          </p:cNvSpPr>
          <p:nvPr>
            <p:ph idx="1"/>
          </p:nvPr>
        </p:nvSpPr>
        <p:spPr/>
        <p:txBody>
          <a:bodyPr/>
          <a:lstStyle>
            <a:lvl1pPr>
              <a:spcBef>
                <a:spcPts val="0"/>
              </a:spcBef>
              <a:spcAft>
                <a:spcPts val="800"/>
              </a:spcAft>
              <a:defRPr/>
            </a:lvl1pPr>
            <a:lvl2pPr marL="357049" indent="-174557">
              <a:spcBef>
                <a:spcPts val="0"/>
              </a:spcBef>
              <a:spcAft>
                <a:spcPts val="800"/>
              </a:spcAft>
              <a:buFont typeface="Arial" pitchFamily="34" charset="0"/>
              <a:buChar char="•"/>
              <a:defRPr sz="1600"/>
            </a:lvl2pPr>
            <a:lvl3pPr marL="539538" indent="-182489">
              <a:spcBef>
                <a:spcPts val="0"/>
              </a:spcBef>
              <a:spcAft>
                <a:spcPts val="800"/>
              </a:spcAft>
              <a:defRPr sz="1400"/>
            </a:lvl3pPr>
            <a:lvl4pPr marL="714094" indent="-174557">
              <a:spcBef>
                <a:spcPts val="0"/>
              </a:spcBef>
              <a:spcAft>
                <a:spcPts val="800"/>
              </a:spcAft>
              <a:buFont typeface="Arial" pitchFamily="34" charset="0"/>
              <a:buChar char="•"/>
              <a:defRPr sz="1400"/>
            </a:lvl4pPr>
            <a:lvl5pPr marL="898175" indent="-184077">
              <a:spcBef>
                <a:spcPts val="0"/>
              </a:spcBef>
              <a:spcAft>
                <a:spcPts val="800"/>
              </a:spcAft>
              <a:buFont typeface="Arial" pitchFamily="34" charset="0"/>
              <a:buChar char="•"/>
              <a:defRPr sz="14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7" name="Slide Number Placeholder 5"/>
          <p:cNvSpPr>
            <a:spLocks noGrp="1"/>
          </p:cNvSpPr>
          <p:nvPr>
            <p:ph type="sldNum" sz="quarter" idx="10"/>
          </p:nvPr>
        </p:nvSpPr>
        <p:spPr/>
        <p:txBody>
          <a:bodyPr/>
          <a:lstStyle>
            <a:lvl1pPr>
              <a:defRPr>
                <a:solidFill>
                  <a:srgbClr val="000000"/>
                </a:solidFill>
              </a:defRPr>
            </a:lvl1pPr>
          </a:lstStyle>
          <a:p>
            <a:pPr>
              <a:defRPr/>
            </a:pPr>
            <a:fld id="{E48A031C-E8A5-4A17-BCD5-4AD8AFB156E4}" type="slidenum">
              <a:rPr lang="en-GB"/>
              <a:pPr>
                <a:defRPr/>
              </a:pPr>
              <a:t>‹#›</a:t>
            </a:fld>
            <a:endParaRPr lang="en-GB" dirty="0"/>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woObj" preserve="1">
  <p:cSld name="1_Two column text with bullets">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baseline="0"/>
            </a:lvl1pPr>
          </a:lstStyle>
          <a:p>
            <a:r>
              <a:rPr lang="en-US" dirty="0"/>
              <a:t>TWO COLUMN TEXT WITH BULLETS</a:t>
            </a:r>
            <a:endParaRPr lang="en-GB" dirty="0"/>
          </a:p>
        </p:txBody>
      </p:sp>
      <p:sp>
        <p:nvSpPr>
          <p:cNvPr id="3" name="Content Placeholder 2"/>
          <p:cNvSpPr>
            <a:spLocks noGrp="1"/>
          </p:cNvSpPr>
          <p:nvPr>
            <p:ph sz="half" idx="1"/>
          </p:nvPr>
        </p:nvSpPr>
        <p:spPr>
          <a:xfrm>
            <a:off x="416500" y="1699201"/>
            <a:ext cx="3960440" cy="4525963"/>
          </a:xfrm>
        </p:spPr>
        <p:txBody>
          <a:bodyPr>
            <a:normAutofit/>
          </a:bodyPr>
          <a:lstStyle>
            <a:lvl1pPr marL="182489" indent="-182489">
              <a:spcBef>
                <a:spcPts val="0"/>
              </a:spcBef>
              <a:spcAft>
                <a:spcPts val="600"/>
              </a:spcAft>
              <a:buFont typeface="Arial" pitchFamily="34" charset="0"/>
              <a:buChar char="•"/>
              <a:defRPr sz="1800"/>
            </a:lvl1pPr>
            <a:lvl2pPr marL="361806" indent="-180901">
              <a:spcAft>
                <a:spcPts val="600"/>
              </a:spcAft>
              <a:buFont typeface="Arial" pitchFamily="34" charset="0"/>
              <a:buChar char="•"/>
              <a:defRPr sz="1600"/>
            </a:lvl2pPr>
            <a:lvl3pPr marL="542712" indent="-180901">
              <a:spcAft>
                <a:spcPts val="600"/>
              </a:spcAft>
              <a:buFont typeface="Arial" pitchFamily="34" charset="0"/>
              <a:buChar char="•"/>
              <a:defRPr sz="1400"/>
            </a:lvl3pPr>
            <a:lvl4pPr marL="714094" indent="-171383">
              <a:spcAft>
                <a:spcPts val="600"/>
              </a:spcAft>
              <a:buFont typeface="Arial" pitchFamily="34" charset="0"/>
              <a:buChar char="•"/>
              <a:defRPr sz="1400"/>
            </a:lvl4pPr>
            <a:lvl5pPr marL="894997" indent="-180901">
              <a:spcAft>
                <a:spcPts val="600"/>
              </a:spcAft>
              <a:buFont typeface="Arial" pitchFamily="34" charset="0"/>
              <a:buChar char="•"/>
              <a:defRPr sz="14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Content Placeholder 3"/>
          <p:cNvSpPr>
            <a:spLocks noGrp="1"/>
          </p:cNvSpPr>
          <p:nvPr>
            <p:ph sz="half" idx="2"/>
          </p:nvPr>
        </p:nvSpPr>
        <p:spPr>
          <a:xfrm>
            <a:off x="4520963" y="1700824"/>
            <a:ext cx="3960000" cy="4525963"/>
          </a:xfrm>
        </p:spPr>
        <p:txBody>
          <a:bodyPr>
            <a:normAutofit/>
          </a:bodyPr>
          <a:lstStyle>
            <a:lvl1pPr marL="182489" indent="-182489">
              <a:spcBef>
                <a:spcPts val="0"/>
              </a:spcBef>
              <a:spcAft>
                <a:spcPts val="600"/>
              </a:spcAft>
              <a:buFont typeface="Arial" pitchFamily="34" charset="0"/>
              <a:buChar char="•"/>
              <a:defRPr sz="1800"/>
            </a:lvl1pPr>
            <a:lvl2pPr marL="361806" indent="-180901">
              <a:spcAft>
                <a:spcPts val="600"/>
              </a:spcAft>
              <a:buFont typeface="Arial" pitchFamily="34" charset="0"/>
              <a:buChar char="•"/>
              <a:defRPr sz="1600"/>
            </a:lvl2pPr>
            <a:lvl3pPr marL="542712" indent="-180901">
              <a:spcAft>
                <a:spcPts val="600"/>
              </a:spcAft>
              <a:buFont typeface="Arial" pitchFamily="34" charset="0"/>
              <a:buChar char="•"/>
              <a:defRPr sz="1400"/>
            </a:lvl3pPr>
            <a:lvl4pPr marL="714094" indent="-171383">
              <a:spcAft>
                <a:spcPts val="600"/>
              </a:spcAft>
              <a:buFont typeface="Arial" pitchFamily="34" charset="0"/>
              <a:buChar char="•"/>
              <a:defRPr sz="1400"/>
            </a:lvl4pPr>
            <a:lvl5pPr marL="894997" indent="-180901">
              <a:spcAft>
                <a:spcPts val="600"/>
              </a:spcAft>
              <a:buFont typeface="Arial" pitchFamily="34" charset="0"/>
              <a:buChar char="•"/>
              <a:defRPr sz="14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7" name="Slide Number Placeholder 6"/>
          <p:cNvSpPr>
            <a:spLocks noGrp="1"/>
          </p:cNvSpPr>
          <p:nvPr>
            <p:ph type="sldNum" sz="quarter" idx="12"/>
          </p:nvPr>
        </p:nvSpPr>
        <p:spPr/>
        <p:txBody>
          <a:bodyPr/>
          <a:lstStyle/>
          <a:p>
            <a:fld id="{CEE31768-F321-4AAF-8AE0-C4CD1ECF0978}" type="slidenum">
              <a:rPr lang="en-GB" smtClean="0">
                <a:solidFill>
                  <a:srgbClr val="000000"/>
                </a:solidFill>
              </a:rPr>
              <a:pPr/>
              <a:t>‹#›</a:t>
            </a:fld>
            <a:endParaRPr lang="en-GB" dirty="0">
              <a:solidFill>
                <a:srgbClr val="000000"/>
              </a:solidFill>
            </a:endParaRPr>
          </a:p>
        </p:txBody>
      </p:sp>
      <p:pic>
        <p:nvPicPr>
          <p:cNvPr id="8" name="Picture 12" descr="LBG_vl_fc_p_c"/>
          <p:cNvPicPr>
            <a:picLocks noChangeAspect="1" noChangeArrowheads="1"/>
          </p:cNvPicPr>
          <p:nvPr userDrawn="1"/>
        </p:nvPicPr>
        <p:blipFill>
          <a:blip r:embed="rId2" cstate="email"/>
          <a:srcRect/>
          <a:stretch>
            <a:fillRect/>
          </a:stretch>
        </p:blipFill>
        <p:spPr bwMode="auto">
          <a:xfrm>
            <a:off x="8833138" y="360154"/>
            <a:ext cx="834583" cy="995147"/>
          </a:xfrm>
          <a:prstGeom prst="rect">
            <a:avLst/>
          </a:prstGeom>
          <a:noFill/>
          <a:ln w="9525">
            <a:noFill/>
            <a:miter lim="800000"/>
            <a:headEnd/>
            <a:tailEnd/>
          </a:ln>
        </p:spPr>
      </p:pic>
      <p:cxnSp>
        <p:nvCxnSpPr>
          <p:cNvPr id="9" name="Straight Connector 8"/>
          <p:cNvCxnSpPr/>
          <p:nvPr userDrawn="1"/>
        </p:nvCxnSpPr>
        <p:spPr>
          <a:xfrm flipH="1">
            <a:off x="427070" y="1343577"/>
            <a:ext cx="8054339" cy="0"/>
          </a:xfrm>
          <a:prstGeom prst="line">
            <a:avLst/>
          </a:prstGeom>
          <a:ln w="20320"/>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userDrawn="1"/>
        </p:nvCxnSpPr>
        <p:spPr>
          <a:xfrm flipH="1">
            <a:off x="8861385" y="6470111"/>
            <a:ext cx="660075" cy="0"/>
          </a:xfrm>
          <a:prstGeom prst="line">
            <a:avLst/>
          </a:prstGeom>
          <a:ln w="20320"/>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21409360"/>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Two column text and image">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baseline="0"/>
            </a:lvl1pPr>
          </a:lstStyle>
          <a:p>
            <a:r>
              <a:rPr lang="en-US" dirty="0"/>
              <a:t>TWO COLUMN TEXT WITHOUT BULLETS</a:t>
            </a:r>
            <a:endParaRPr lang="en-GB" dirty="0"/>
          </a:p>
        </p:txBody>
      </p:sp>
      <p:sp>
        <p:nvSpPr>
          <p:cNvPr id="3" name="Content Placeholder 2"/>
          <p:cNvSpPr>
            <a:spLocks noGrp="1"/>
          </p:cNvSpPr>
          <p:nvPr>
            <p:ph sz="half" idx="1"/>
          </p:nvPr>
        </p:nvSpPr>
        <p:spPr>
          <a:xfrm>
            <a:off x="416500" y="1699201"/>
            <a:ext cx="3960440" cy="4525963"/>
          </a:xfrm>
        </p:spPr>
        <p:txBody>
          <a:bodyPr>
            <a:normAutofit/>
          </a:bodyPr>
          <a:lstStyle>
            <a:lvl1pPr marL="0" indent="0">
              <a:spcBef>
                <a:spcPts val="0"/>
              </a:spcBef>
              <a:spcAft>
                <a:spcPts val="600"/>
              </a:spcAft>
              <a:buNone/>
              <a:defRPr sz="1800"/>
            </a:lvl1pPr>
            <a:lvl2pPr marL="0" indent="0">
              <a:buNone/>
              <a:defRPr sz="2400"/>
            </a:lvl2pPr>
            <a:lvl3pPr marL="0" indent="0">
              <a:buNone/>
              <a:defRPr sz="2000"/>
            </a:lvl3pPr>
            <a:lvl4pPr marL="0" indent="0">
              <a:buNone/>
              <a:defRPr sz="1800"/>
            </a:lvl4pPr>
            <a:lvl5pPr marL="0" indent="0">
              <a:buNone/>
              <a:defRPr sz="1800"/>
            </a:lvl5pPr>
            <a:lvl6pPr>
              <a:defRPr sz="1800"/>
            </a:lvl6pPr>
            <a:lvl7pPr>
              <a:defRPr sz="1800"/>
            </a:lvl7pPr>
            <a:lvl8pPr>
              <a:defRPr sz="1800"/>
            </a:lvl8pPr>
            <a:lvl9pPr>
              <a:defRPr sz="1800"/>
            </a:lvl9pPr>
          </a:lstStyle>
          <a:p>
            <a:pPr lvl="0"/>
            <a:r>
              <a:rPr lang="en-US" dirty="0"/>
              <a:t>Click to edit Master text styles</a:t>
            </a:r>
            <a:endParaRPr lang="en-GB" dirty="0"/>
          </a:p>
        </p:txBody>
      </p:sp>
      <p:sp>
        <p:nvSpPr>
          <p:cNvPr id="7" name="Slide Number Placeholder 6"/>
          <p:cNvSpPr>
            <a:spLocks noGrp="1"/>
          </p:cNvSpPr>
          <p:nvPr>
            <p:ph type="sldNum" sz="quarter" idx="12"/>
          </p:nvPr>
        </p:nvSpPr>
        <p:spPr/>
        <p:txBody>
          <a:bodyPr/>
          <a:lstStyle/>
          <a:p>
            <a:fld id="{CEE31768-F321-4AAF-8AE0-C4CD1ECF0978}" type="slidenum">
              <a:rPr lang="en-GB" smtClean="0">
                <a:solidFill>
                  <a:srgbClr val="000000"/>
                </a:solidFill>
              </a:rPr>
              <a:pPr/>
              <a:t>‹#›</a:t>
            </a:fld>
            <a:endParaRPr lang="en-GB" dirty="0">
              <a:solidFill>
                <a:srgbClr val="000000"/>
              </a:solidFill>
            </a:endParaRPr>
          </a:p>
        </p:txBody>
      </p:sp>
      <p:pic>
        <p:nvPicPr>
          <p:cNvPr id="10" name="Picture 12" descr="LBG_vl_fc_p_c"/>
          <p:cNvPicPr>
            <a:picLocks noChangeAspect="1" noChangeArrowheads="1"/>
          </p:cNvPicPr>
          <p:nvPr userDrawn="1"/>
        </p:nvPicPr>
        <p:blipFill>
          <a:blip r:embed="rId2" cstate="email"/>
          <a:srcRect/>
          <a:stretch>
            <a:fillRect/>
          </a:stretch>
        </p:blipFill>
        <p:spPr bwMode="auto">
          <a:xfrm>
            <a:off x="8833138" y="360154"/>
            <a:ext cx="834583" cy="995147"/>
          </a:xfrm>
          <a:prstGeom prst="rect">
            <a:avLst/>
          </a:prstGeom>
          <a:noFill/>
          <a:ln w="9525">
            <a:noFill/>
            <a:miter lim="800000"/>
            <a:headEnd/>
            <a:tailEnd/>
          </a:ln>
        </p:spPr>
      </p:pic>
      <p:cxnSp>
        <p:nvCxnSpPr>
          <p:cNvPr id="11" name="Straight Connector 10"/>
          <p:cNvCxnSpPr/>
          <p:nvPr userDrawn="1"/>
        </p:nvCxnSpPr>
        <p:spPr>
          <a:xfrm flipH="1">
            <a:off x="427070" y="1343577"/>
            <a:ext cx="8054339" cy="0"/>
          </a:xfrm>
          <a:prstGeom prst="line">
            <a:avLst/>
          </a:prstGeom>
          <a:ln w="20320"/>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userDrawn="1"/>
        </p:nvCxnSpPr>
        <p:spPr>
          <a:xfrm flipH="1">
            <a:off x="8861385" y="6470111"/>
            <a:ext cx="660075" cy="0"/>
          </a:xfrm>
          <a:prstGeom prst="line">
            <a:avLst/>
          </a:prstGeom>
          <a:ln w="20320"/>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37265677"/>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twoObj" preserve="1">
  <p:cSld name="Graphic devices">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baseline="0"/>
            </a:lvl1pPr>
          </a:lstStyle>
          <a:p>
            <a:r>
              <a:rPr lang="en-US" dirty="0"/>
              <a:t>GRAPHIC DEVICE - ARROWS</a:t>
            </a:r>
            <a:endParaRPr lang="en-GB" dirty="0"/>
          </a:p>
        </p:txBody>
      </p:sp>
      <p:sp>
        <p:nvSpPr>
          <p:cNvPr id="3" name="Content Placeholder 2"/>
          <p:cNvSpPr>
            <a:spLocks noGrp="1"/>
          </p:cNvSpPr>
          <p:nvPr>
            <p:ph sz="half" idx="1"/>
          </p:nvPr>
        </p:nvSpPr>
        <p:spPr>
          <a:xfrm>
            <a:off x="416500" y="1699201"/>
            <a:ext cx="3960440" cy="2233856"/>
          </a:xfrm>
        </p:spPr>
        <p:txBody>
          <a:bodyPr>
            <a:normAutofit/>
          </a:bodyPr>
          <a:lstStyle>
            <a:lvl1pPr marL="0" indent="0">
              <a:spcBef>
                <a:spcPts val="0"/>
              </a:spcBef>
              <a:spcAft>
                <a:spcPts val="600"/>
              </a:spcAft>
              <a:buNone/>
              <a:defRPr sz="1800"/>
            </a:lvl1pPr>
            <a:lvl2pPr marL="0" indent="0">
              <a:buNone/>
              <a:defRPr sz="2400"/>
            </a:lvl2pPr>
            <a:lvl3pPr marL="0" indent="0">
              <a:buNone/>
              <a:defRPr sz="2000"/>
            </a:lvl3pPr>
            <a:lvl4pPr marL="0" indent="0">
              <a:buNone/>
              <a:defRPr sz="1800"/>
            </a:lvl4pPr>
            <a:lvl5pPr marL="0" indent="0">
              <a:buNone/>
              <a:defRPr sz="1800"/>
            </a:lvl5pPr>
            <a:lvl6pPr>
              <a:defRPr sz="1800"/>
            </a:lvl6pPr>
            <a:lvl7pPr>
              <a:defRPr sz="1800"/>
            </a:lvl7pPr>
            <a:lvl8pPr>
              <a:defRPr sz="1800"/>
            </a:lvl8pPr>
            <a:lvl9pPr>
              <a:defRPr sz="1800"/>
            </a:lvl9pPr>
          </a:lstStyle>
          <a:p>
            <a:pPr lvl="0"/>
            <a:r>
              <a:rPr lang="en-US" dirty="0"/>
              <a:t>Click to edit Master text styles</a:t>
            </a:r>
            <a:endParaRPr lang="en-GB" dirty="0"/>
          </a:p>
        </p:txBody>
      </p:sp>
      <p:sp>
        <p:nvSpPr>
          <p:cNvPr id="4" name="Content Placeholder 3"/>
          <p:cNvSpPr>
            <a:spLocks noGrp="1"/>
          </p:cNvSpPr>
          <p:nvPr>
            <p:ph sz="half" idx="2"/>
          </p:nvPr>
        </p:nvSpPr>
        <p:spPr>
          <a:xfrm>
            <a:off x="4520963" y="1700811"/>
            <a:ext cx="3960000" cy="2232248"/>
          </a:xfrm>
        </p:spPr>
        <p:txBody>
          <a:bodyPr>
            <a:normAutofit/>
          </a:bodyPr>
          <a:lstStyle>
            <a:lvl1pPr marL="0" indent="0">
              <a:spcBef>
                <a:spcPts val="0"/>
              </a:spcBef>
              <a:spcAft>
                <a:spcPts val="600"/>
              </a:spcAft>
              <a:buNone/>
              <a:defRPr sz="1800"/>
            </a:lvl1pPr>
            <a:lvl2pPr marL="0" indent="0">
              <a:buNone/>
              <a:defRPr sz="2400"/>
            </a:lvl2pPr>
            <a:lvl3pPr marL="0" indent="0">
              <a:buNone/>
              <a:defRPr sz="2000"/>
            </a:lvl3pPr>
            <a:lvl4pPr marL="0" indent="0">
              <a:buNone/>
              <a:defRPr sz="1800"/>
            </a:lvl4pPr>
            <a:lvl5pPr marL="0" indent="0">
              <a:buNone/>
              <a:defRPr sz="1800"/>
            </a:lvl5pPr>
            <a:lvl6pPr>
              <a:defRPr sz="1800"/>
            </a:lvl6pPr>
            <a:lvl7pPr>
              <a:defRPr sz="1800"/>
            </a:lvl7pPr>
            <a:lvl8pPr>
              <a:defRPr sz="1800"/>
            </a:lvl8pPr>
            <a:lvl9pPr>
              <a:defRPr sz="1800"/>
            </a:lvl9pPr>
          </a:lstStyle>
          <a:p>
            <a:pPr lvl="0"/>
            <a:r>
              <a:rPr lang="en-US" dirty="0"/>
              <a:t>Click to edit Master text styles</a:t>
            </a:r>
            <a:endParaRPr lang="en-GB" dirty="0"/>
          </a:p>
        </p:txBody>
      </p:sp>
      <p:sp>
        <p:nvSpPr>
          <p:cNvPr id="7" name="Slide Number Placeholder 6"/>
          <p:cNvSpPr>
            <a:spLocks noGrp="1"/>
          </p:cNvSpPr>
          <p:nvPr>
            <p:ph type="sldNum" sz="quarter" idx="12"/>
          </p:nvPr>
        </p:nvSpPr>
        <p:spPr/>
        <p:txBody>
          <a:bodyPr/>
          <a:lstStyle/>
          <a:p>
            <a:fld id="{CEE31768-F321-4AAF-8AE0-C4CD1ECF0978}" type="slidenum">
              <a:rPr lang="en-GB" smtClean="0">
                <a:solidFill>
                  <a:srgbClr val="000000"/>
                </a:solidFill>
              </a:rPr>
              <a:pPr/>
              <a:t>‹#›</a:t>
            </a:fld>
            <a:endParaRPr lang="en-GB" dirty="0">
              <a:solidFill>
                <a:srgbClr val="000000"/>
              </a:solidFill>
            </a:endParaRPr>
          </a:p>
        </p:txBody>
      </p:sp>
      <p:pic>
        <p:nvPicPr>
          <p:cNvPr id="10" name="Picture 12" descr="LBG_vl_fc_p_c"/>
          <p:cNvPicPr>
            <a:picLocks noChangeAspect="1" noChangeArrowheads="1"/>
          </p:cNvPicPr>
          <p:nvPr userDrawn="1"/>
        </p:nvPicPr>
        <p:blipFill>
          <a:blip r:embed="rId2" cstate="email"/>
          <a:srcRect/>
          <a:stretch>
            <a:fillRect/>
          </a:stretch>
        </p:blipFill>
        <p:spPr bwMode="auto">
          <a:xfrm>
            <a:off x="8833138" y="360154"/>
            <a:ext cx="834583" cy="995147"/>
          </a:xfrm>
          <a:prstGeom prst="rect">
            <a:avLst/>
          </a:prstGeom>
          <a:noFill/>
          <a:ln w="9525">
            <a:noFill/>
            <a:miter lim="800000"/>
            <a:headEnd/>
            <a:tailEnd/>
          </a:ln>
        </p:spPr>
      </p:pic>
      <p:cxnSp>
        <p:nvCxnSpPr>
          <p:cNvPr id="8" name="Straight Connector 7"/>
          <p:cNvCxnSpPr/>
          <p:nvPr userDrawn="1"/>
        </p:nvCxnSpPr>
        <p:spPr>
          <a:xfrm flipH="1">
            <a:off x="427070" y="1343577"/>
            <a:ext cx="8054339" cy="0"/>
          </a:xfrm>
          <a:prstGeom prst="line">
            <a:avLst/>
          </a:prstGeom>
          <a:ln w="20320"/>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userDrawn="1"/>
        </p:nvCxnSpPr>
        <p:spPr>
          <a:xfrm flipH="1">
            <a:off x="8861385" y="6470111"/>
            <a:ext cx="660075" cy="0"/>
          </a:xfrm>
          <a:prstGeom prst="line">
            <a:avLst/>
          </a:prstGeom>
          <a:ln w="20320"/>
        </p:spPr>
        <p:style>
          <a:lnRef idx="1">
            <a:schemeClr val="accent1"/>
          </a:lnRef>
          <a:fillRef idx="0">
            <a:schemeClr val="accent1"/>
          </a:fillRef>
          <a:effectRef idx="0">
            <a:schemeClr val="accent1"/>
          </a:effectRef>
          <a:fontRef idx="minor">
            <a:schemeClr val="tx1"/>
          </a:fontRef>
        </p:style>
      </p:cxnSp>
      <p:pic>
        <p:nvPicPr>
          <p:cNvPr id="12" name="Picture 11" descr="arrows.png"/>
          <p:cNvPicPr>
            <a:picLocks noChangeAspect="1"/>
          </p:cNvPicPr>
          <p:nvPr userDrawn="1"/>
        </p:nvPicPr>
        <p:blipFill>
          <a:blip r:embed="rId3" cstate="email"/>
          <a:srcRect/>
          <a:stretch>
            <a:fillRect/>
          </a:stretch>
        </p:blipFill>
        <p:spPr>
          <a:xfrm>
            <a:off x="52" y="4005064"/>
            <a:ext cx="4720351" cy="2852936"/>
          </a:xfrm>
          <a:prstGeom prst="rect">
            <a:avLst/>
          </a:prstGeom>
        </p:spPr>
      </p:pic>
    </p:spTree>
    <p:extLst>
      <p:ext uri="{BB962C8B-B14F-4D97-AF65-F5344CB8AC3E}">
        <p14:creationId xmlns:p14="http://schemas.microsoft.com/office/powerpoint/2010/main" val="1385621234"/>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Graphic devices 2">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baseline="0"/>
            </a:lvl1pPr>
          </a:lstStyle>
          <a:p>
            <a:r>
              <a:rPr lang="en-US" dirty="0"/>
              <a:t>GRAPHIC DEVICES - STATISTICS</a:t>
            </a:r>
            <a:endParaRPr lang="en-GB" dirty="0"/>
          </a:p>
        </p:txBody>
      </p:sp>
      <p:sp>
        <p:nvSpPr>
          <p:cNvPr id="3" name="Content Placeholder 2"/>
          <p:cNvSpPr>
            <a:spLocks noGrp="1"/>
          </p:cNvSpPr>
          <p:nvPr>
            <p:ph sz="half" idx="1"/>
          </p:nvPr>
        </p:nvSpPr>
        <p:spPr>
          <a:xfrm>
            <a:off x="416500" y="1699201"/>
            <a:ext cx="3960440" cy="4525963"/>
          </a:xfrm>
        </p:spPr>
        <p:txBody>
          <a:bodyPr>
            <a:normAutofit/>
          </a:bodyPr>
          <a:lstStyle>
            <a:lvl1pPr marL="0" indent="0">
              <a:spcBef>
                <a:spcPts val="0"/>
              </a:spcBef>
              <a:spcAft>
                <a:spcPts val="600"/>
              </a:spcAft>
              <a:buNone/>
              <a:defRPr sz="1800"/>
            </a:lvl1pPr>
            <a:lvl2pPr marL="0" indent="0">
              <a:buNone/>
              <a:defRPr sz="2400"/>
            </a:lvl2pPr>
            <a:lvl3pPr marL="0" indent="0">
              <a:buNone/>
              <a:defRPr sz="2000"/>
            </a:lvl3pPr>
            <a:lvl4pPr marL="0" indent="0">
              <a:buNone/>
              <a:defRPr sz="1800"/>
            </a:lvl4pPr>
            <a:lvl5pPr marL="0" indent="0">
              <a:buNone/>
              <a:defRPr sz="1800"/>
            </a:lvl5pPr>
            <a:lvl6pPr>
              <a:defRPr sz="1800"/>
            </a:lvl6pPr>
            <a:lvl7pPr>
              <a:defRPr sz="1800"/>
            </a:lvl7pPr>
            <a:lvl8pPr>
              <a:defRPr sz="1800"/>
            </a:lvl8pPr>
            <a:lvl9pPr>
              <a:defRPr sz="1800"/>
            </a:lvl9pPr>
          </a:lstStyle>
          <a:p>
            <a:pPr lvl="0"/>
            <a:r>
              <a:rPr lang="en-US" dirty="0"/>
              <a:t>Click to edit Master text styles</a:t>
            </a:r>
            <a:endParaRPr lang="en-GB" dirty="0"/>
          </a:p>
        </p:txBody>
      </p:sp>
      <p:sp>
        <p:nvSpPr>
          <p:cNvPr id="7" name="Slide Number Placeholder 6"/>
          <p:cNvSpPr>
            <a:spLocks noGrp="1"/>
          </p:cNvSpPr>
          <p:nvPr>
            <p:ph type="sldNum" sz="quarter" idx="12"/>
          </p:nvPr>
        </p:nvSpPr>
        <p:spPr/>
        <p:txBody>
          <a:bodyPr/>
          <a:lstStyle/>
          <a:p>
            <a:fld id="{CEE31768-F321-4AAF-8AE0-C4CD1ECF0978}" type="slidenum">
              <a:rPr lang="en-GB" smtClean="0">
                <a:solidFill>
                  <a:srgbClr val="000000"/>
                </a:solidFill>
              </a:rPr>
              <a:pPr/>
              <a:t>‹#›</a:t>
            </a:fld>
            <a:endParaRPr lang="en-GB" dirty="0">
              <a:solidFill>
                <a:srgbClr val="000000"/>
              </a:solidFill>
            </a:endParaRPr>
          </a:p>
        </p:txBody>
      </p:sp>
      <p:pic>
        <p:nvPicPr>
          <p:cNvPr id="10" name="Picture 12" descr="LBG_vl_fc_p_c"/>
          <p:cNvPicPr>
            <a:picLocks noChangeAspect="1" noChangeArrowheads="1"/>
          </p:cNvPicPr>
          <p:nvPr userDrawn="1"/>
        </p:nvPicPr>
        <p:blipFill>
          <a:blip r:embed="rId2" cstate="email"/>
          <a:srcRect/>
          <a:stretch>
            <a:fillRect/>
          </a:stretch>
        </p:blipFill>
        <p:spPr bwMode="auto">
          <a:xfrm>
            <a:off x="8833138" y="360154"/>
            <a:ext cx="834583" cy="995147"/>
          </a:xfrm>
          <a:prstGeom prst="rect">
            <a:avLst/>
          </a:prstGeom>
          <a:noFill/>
          <a:ln w="9525">
            <a:noFill/>
            <a:miter lim="800000"/>
            <a:headEnd/>
            <a:tailEnd/>
          </a:ln>
        </p:spPr>
      </p:pic>
      <p:cxnSp>
        <p:nvCxnSpPr>
          <p:cNvPr id="11" name="Straight Connector 10"/>
          <p:cNvCxnSpPr/>
          <p:nvPr userDrawn="1"/>
        </p:nvCxnSpPr>
        <p:spPr>
          <a:xfrm flipH="1">
            <a:off x="427070" y="1343577"/>
            <a:ext cx="8054339" cy="0"/>
          </a:xfrm>
          <a:prstGeom prst="line">
            <a:avLst/>
          </a:prstGeom>
          <a:ln w="20320"/>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userDrawn="1"/>
        </p:nvCxnSpPr>
        <p:spPr>
          <a:xfrm flipH="1">
            <a:off x="8861385" y="6470111"/>
            <a:ext cx="660075" cy="0"/>
          </a:xfrm>
          <a:prstGeom prst="line">
            <a:avLst/>
          </a:prstGeom>
          <a:ln w="20320"/>
        </p:spPr>
        <p:style>
          <a:lnRef idx="1">
            <a:schemeClr val="accent1"/>
          </a:lnRef>
          <a:fillRef idx="0">
            <a:schemeClr val="accent1"/>
          </a:fillRef>
          <a:effectRef idx="0">
            <a:schemeClr val="accent1"/>
          </a:effectRef>
          <a:fontRef idx="minor">
            <a:schemeClr val="tx1"/>
          </a:fontRef>
        </p:style>
      </p:cxnSp>
      <p:pic>
        <p:nvPicPr>
          <p:cNvPr id="8" name="Picture 7" descr="bubbles.png"/>
          <p:cNvPicPr>
            <a:picLocks noChangeAspect="1"/>
          </p:cNvPicPr>
          <p:nvPr userDrawn="1"/>
        </p:nvPicPr>
        <p:blipFill>
          <a:blip r:embed="rId3" cstate="email"/>
          <a:srcRect/>
          <a:stretch>
            <a:fillRect/>
          </a:stretch>
        </p:blipFill>
        <p:spPr>
          <a:xfrm>
            <a:off x="4551432" y="2085787"/>
            <a:ext cx="5354568" cy="4772214"/>
          </a:xfrm>
          <a:prstGeom prst="rect">
            <a:avLst/>
          </a:prstGeom>
        </p:spPr>
      </p:pic>
    </p:spTree>
    <p:extLst>
      <p:ext uri="{BB962C8B-B14F-4D97-AF65-F5344CB8AC3E}">
        <p14:creationId xmlns:p14="http://schemas.microsoft.com/office/powerpoint/2010/main" val="2388352996"/>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Graphic devices - Quote">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baseline="0"/>
            </a:lvl1pPr>
          </a:lstStyle>
          <a:p>
            <a:r>
              <a:rPr lang="en-US" dirty="0"/>
              <a:t>GRAPHIC DEVICES - QUOTE</a:t>
            </a:r>
            <a:endParaRPr lang="en-GB" dirty="0"/>
          </a:p>
        </p:txBody>
      </p:sp>
      <p:sp>
        <p:nvSpPr>
          <p:cNvPr id="3" name="Content Placeholder 2"/>
          <p:cNvSpPr>
            <a:spLocks noGrp="1"/>
          </p:cNvSpPr>
          <p:nvPr>
            <p:ph sz="half" idx="1"/>
          </p:nvPr>
        </p:nvSpPr>
        <p:spPr>
          <a:xfrm>
            <a:off x="416500" y="1699201"/>
            <a:ext cx="3960440" cy="4525963"/>
          </a:xfrm>
        </p:spPr>
        <p:txBody>
          <a:bodyPr>
            <a:normAutofit/>
          </a:bodyPr>
          <a:lstStyle>
            <a:lvl1pPr marL="0" indent="0">
              <a:spcBef>
                <a:spcPts val="0"/>
              </a:spcBef>
              <a:spcAft>
                <a:spcPts val="600"/>
              </a:spcAft>
              <a:buNone/>
              <a:defRPr sz="1800"/>
            </a:lvl1pPr>
            <a:lvl2pPr marL="0" indent="0">
              <a:buNone/>
              <a:defRPr sz="2400"/>
            </a:lvl2pPr>
            <a:lvl3pPr marL="0" indent="0">
              <a:buNone/>
              <a:defRPr sz="2000"/>
            </a:lvl3pPr>
            <a:lvl4pPr marL="0" indent="0">
              <a:buNone/>
              <a:defRPr sz="1800"/>
            </a:lvl4pPr>
            <a:lvl5pPr marL="0" indent="0">
              <a:buNone/>
              <a:defRPr sz="1800"/>
            </a:lvl5pPr>
            <a:lvl6pPr>
              <a:defRPr sz="1800"/>
            </a:lvl6pPr>
            <a:lvl7pPr>
              <a:defRPr sz="1800"/>
            </a:lvl7pPr>
            <a:lvl8pPr>
              <a:defRPr sz="1800"/>
            </a:lvl8pPr>
            <a:lvl9pPr>
              <a:defRPr sz="1800"/>
            </a:lvl9pPr>
          </a:lstStyle>
          <a:p>
            <a:pPr lvl="0"/>
            <a:r>
              <a:rPr lang="en-US" dirty="0"/>
              <a:t>Click to edit Master text styles</a:t>
            </a:r>
            <a:endParaRPr lang="en-GB" dirty="0"/>
          </a:p>
        </p:txBody>
      </p:sp>
      <p:sp>
        <p:nvSpPr>
          <p:cNvPr id="7" name="Slide Number Placeholder 6"/>
          <p:cNvSpPr>
            <a:spLocks noGrp="1"/>
          </p:cNvSpPr>
          <p:nvPr>
            <p:ph type="sldNum" sz="quarter" idx="12"/>
          </p:nvPr>
        </p:nvSpPr>
        <p:spPr/>
        <p:txBody>
          <a:bodyPr/>
          <a:lstStyle/>
          <a:p>
            <a:fld id="{CEE31768-F321-4AAF-8AE0-C4CD1ECF0978}" type="slidenum">
              <a:rPr lang="en-GB" smtClean="0">
                <a:solidFill>
                  <a:srgbClr val="000000"/>
                </a:solidFill>
              </a:rPr>
              <a:pPr/>
              <a:t>‹#›</a:t>
            </a:fld>
            <a:endParaRPr lang="en-GB" dirty="0">
              <a:solidFill>
                <a:srgbClr val="000000"/>
              </a:solidFill>
            </a:endParaRPr>
          </a:p>
        </p:txBody>
      </p:sp>
      <p:pic>
        <p:nvPicPr>
          <p:cNvPr id="10" name="Picture 12" descr="LBG_vl_fc_p_c"/>
          <p:cNvPicPr>
            <a:picLocks noChangeAspect="1" noChangeArrowheads="1"/>
          </p:cNvPicPr>
          <p:nvPr userDrawn="1"/>
        </p:nvPicPr>
        <p:blipFill>
          <a:blip r:embed="rId2" cstate="email"/>
          <a:srcRect/>
          <a:stretch>
            <a:fillRect/>
          </a:stretch>
        </p:blipFill>
        <p:spPr bwMode="auto">
          <a:xfrm>
            <a:off x="8833138" y="360154"/>
            <a:ext cx="834583" cy="995147"/>
          </a:xfrm>
          <a:prstGeom prst="rect">
            <a:avLst/>
          </a:prstGeom>
          <a:noFill/>
          <a:ln w="9525">
            <a:noFill/>
            <a:miter lim="800000"/>
            <a:headEnd/>
            <a:tailEnd/>
          </a:ln>
        </p:spPr>
      </p:pic>
      <p:cxnSp>
        <p:nvCxnSpPr>
          <p:cNvPr id="6" name="Straight Connector 5"/>
          <p:cNvCxnSpPr/>
          <p:nvPr userDrawn="1"/>
        </p:nvCxnSpPr>
        <p:spPr>
          <a:xfrm flipH="1">
            <a:off x="427070" y="1343577"/>
            <a:ext cx="8054339" cy="0"/>
          </a:xfrm>
          <a:prstGeom prst="line">
            <a:avLst/>
          </a:prstGeom>
          <a:ln w="20320"/>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userDrawn="1"/>
        </p:nvCxnSpPr>
        <p:spPr>
          <a:xfrm flipH="1">
            <a:off x="8861385" y="6470111"/>
            <a:ext cx="660075" cy="0"/>
          </a:xfrm>
          <a:prstGeom prst="line">
            <a:avLst/>
          </a:prstGeom>
          <a:ln w="20320"/>
        </p:spPr>
        <p:style>
          <a:lnRef idx="1">
            <a:schemeClr val="accent1"/>
          </a:lnRef>
          <a:fillRef idx="0">
            <a:schemeClr val="accent1"/>
          </a:fillRef>
          <a:effectRef idx="0">
            <a:schemeClr val="accent1"/>
          </a:effectRef>
          <a:fontRef idx="minor">
            <a:schemeClr val="tx1"/>
          </a:fontRef>
        </p:style>
      </p:cxnSp>
      <p:pic>
        <p:nvPicPr>
          <p:cNvPr id="9" name="Picture 8" descr="QUOTES.png"/>
          <p:cNvPicPr>
            <a:picLocks noChangeAspect="1"/>
          </p:cNvPicPr>
          <p:nvPr userDrawn="1"/>
        </p:nvPicPr>
        <p:blipFill>
          <a:blip r:embed="rId3" cstate="email"/>
          <a:srcRect/>
          <a:stretch>
            <a:fillRect/>
          </a:stretch>
        </p:blipFill>
        <p:spPr>
          <a:xfrm>
            <a:off x="4881003" y="1700809"/>
            <a:ext cx="5025008" cy="4320480"/>
          </a:xfrm>
          <a:prstGeom prst="rect">
            <a:avLst/>
          </a:prstGeom>
        </p:spPr>
      </p:pic>
    </p:spTree>
    <p:extLst>
      <p:ext uri="{BB962C8B-B14F-4D97-AF65-F5344CB8AC3E}">
        <p14:creationId xmlns:p14="http://schemas.microsoft.com/office/powerpoint/2010/main" val="1294605441"/>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Graphic devices - Value logo">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baseline="0"/>
            </a:lvl1pPr>
          </a:lstStyle>
          <a:p>
            <a:r>
              <a:rPr lang="en-US" dirty="0"/>
              <a:t>VALUE LOGO – DESCRIPTION</a:t>
            </a:r>
            <a:endParaRPr lang="en-GB" dirty="0"/>
          </a:p>
        </p:txBody>
      </p:sp>
      <p:sp>
        <p:nvSpPr>
          <p:cNvPr id="3" name="Content Placeholder 2"/>
          <p:cNvSpPr>
            <a:spLocks noGrp="1"/>
          </p:cNvSpPr>
          <p:nvPr>
            <p:ph sz="half" idx="1"/>
          </p:nvPr>
        </p:nvSpPr>
        <p:spPr>
          <a:xfrm>
            <a:off x="416500" y="1699201"/>
            <a:ext cx="3960440" cy="4525963"/>
          </a:xfrm>
        </p:spPr>
        <p:txBody>
          <a:bodyPr>
            <a:normAutofit/>
          </a:bodyPr>
          <a:lstStyle>
            <a:lvl1pPr marL="0" indent="0">
              <a:spcBef>
                <a:spcPts val="0"/>
              </a:spcBef>
              <a:spcAft>
                <a:spcPts val="600"/>
              </a:spcAft>
              <a:buNone/>
              <a:defRPr sz="1800"/>
            </a:lvl1pPr>
            <a:lvl2pPr marL="0" indent="0">
              <a:buNone/>
              <a:defRPr sz="2400"/>
            </a:lvl2pPr>
            <a:lvl3pPr marL="0" indent="0">
              <a:buNone/>
              <a:defRPr sz="2000"/>
            </a:lvl3pPr>
            <a:lvl4pPr marL="0" indent="0">
              <a:buNone/>
              <a:defRPr sz="1800"/>
            </a:lvl4pPr>
            <a:lvl5pPr marL="0" indent="0">
              <a:buNone/>
              <a:defRPr sz="1800"/>
            </a:lvl5pPr>
            <a:lvl6pPr>
              <a:defRPr sz="1800"/>
            </a:lvl6pPr>
            <a:lvl7pPr>
              <a:defRPr sz="1800"/>
            </a:lvl7pPr>
            <a:lvl8pPr>
              <a:defRPr sz="1800"/>
            </a:lvl8pPr>
            <a:lvl9pPr>
              <a:defRPr sz="1800"/>
            </a:lvl9pPr>
          </a:lstStyle>
          <a:p>
            <a:pPr lvl="0"/>
            <a:r>
              <a:rPr lang="en-US" dirty="0"/>
              <a:t>Click to edit Master text styles</a:t>
            </a:r>
            <a:endParaRPr lang="en-GB" dirty="0"/>
          </a:p>
        </p:txBody>
      </p:sp>
      <p:sp>
        <p:nvSpPr>
          <p:cNvPr id="7" name="Slide Number Placeholder 6"/>
          <p:cNvSpPr>
            <a:spLocks noGrp="1"/>
          </p:cNvSpPr>
          <p:nvPr>
            <p:ph type="sldNum" sz="quarter" idx="12"/>
          </p:nvPr>
        </p:nvSpPr>
        <p:spPr/>
        <p:txBody>
          <a:bodyPr/>
          <a:lstStyle/>
          <a:p>
            <a:fld id="{CEE31768-F321-4AAF-8AE0-C4CD1ECF0978}" type="slidenum">
              <a:rPr lang="en-GB" smtClean="0">
                <a:solidFill>
                  <a:srgbClr val="000000"/>
                </a:solidFill>
              </a:rPr>
              <a:pPr/>
              <a:t>‹#›</a:t>
            </a:fld>
            <a:endParaRPr lang="en-GB" dirty="0">
              <a:solidFill>
                <a:srgbClr val="000000"/>
              </a:solidFill>
            </a:endParaRPr>
          </a:p>
        </p:txBody>
      </p:sp>
      <p:pic>
        <p:nvPicPr>
          <p:cNvPr id="10" name="Picture 12" descr="LBG_vl_fc_p_c"/>
          <p:cNvPicPr>
            <a:picLocks noChangeAspect="1" noChangeArrowheads="1"/>
          </p:cNvPicPr>
          <p:nvPr userDrawn="1"/>
        </p:nvPicPr>
        <p:blipFill>
          <a:blip r:embed="rId2" cstate="email"/>
          <a:srcRect/>
          <a:stretch>
            <a:fillRect/>
          </a:stretch>
        </p:blipFill>
        <p:spPr bwMode="auto">
          <a:xfrm>
            <a:off x="8833138" y="360154"/>
            <a:ext cx="834583" cy="995147"/>
          </a:xfrm>
          <a:prstGeom prst="rect">
            <a:avLst/>
          </a:prstGeom>
          <a:noFill/>
          <a:ln w="9525">
            <a:noFill/>
            <a:miter lim="800000"/>
            <a:headEnd/>
            <a:tailEnd/>
          </a:ln>
        </p:spPr>
      </p:pic>
      <p:cxnSp>
        <p:nvCxnSpPr>
          <p:cNvPr id="6" name="Straight Connector 5"/>
          <p:cNvCxnSpPr/>
          <p:nvPr userDrawn="1"/>
        </p:nvCxnSpPr>
        <p:spPr>
          <a:xfrm flipH="1">
            <a:off x="427070" y="1343577"/>
            <a:ext cx="8054339" cy="0"/>
          </a:xfrm>
          <a:prstGeom prst="line">
            <a:avLst/>
          </a:prstGeom>
          <a:ln w="20320"/>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userDrawn="1"/>
        </p:nvCxnSpPr>
        <p:spPr>
          <a:xfrm flipH="1">
            <a:off x="8861385" y="6470111"/>
            <a:ext cx="660075" cy="0"/>
          </a:xfrm>
          <a:prstGeom prst="line">
            <a:avLst/>
          </a:prstGeom>
          <a:ln w="20320"/>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9326690"/>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baseline="0"/>
            </a:lvl1pPr>
          </a:lstStyle>
          <a:p>
            <a:r>
              <a:rPr lang="en-US" dirty="0"/>
              <a:t>CLICK TO EDIT MASTER TITLE STYLE</a:t>
            </a:r>
            <a:endParaRPr lang="en-GB" dirty="0"/>
          </a:p>
        </p:txBody>
      </p:sp>
      <p:sp>
        <p:nvSpPr>
          <p:cNvPr id="5" name="Slide Number Placeholder 4"/>
          <p:cNvSpPr>
            <a:spLocks noGrp="1"/>
          </p:cNvSpPr>
          <p:nvPr>
            <p:ph type="sldNum" sz="quarter" idx="12"/>
          </p:nvPr>
        </p:nvSpPr>
        <p:spPr/>
        <p:txBody>
          <a:bodyPr/>
          <a:lstStyle/>
          <a:p>
            <a:fld id="{CEE31768-F321-4AAF-8AE0-C4CD1ECF0978}" type="slidenum">
              <a:rPr lang="en-GB" smtClean="0">
                <a:solidFill>
                  <a:srgbClr val="000000"/>
                </a:solidFill>
              </a:rPr>
              <a:pPr/>
              <a:t>‹#›</a:t>
            </a:fld>
            <a:endParaRPr lang="en-GB" dirty="0">
              <a:solidFill>
                <a:srgbClr val="000000"/>
              </a:solidFill>
            </a:endParaRPr>
          </a:p>
        </p:txBody>
      </p:sp>
      <p:pic>
        <p:nvPicPr>
          <p:cNvPr id="7" name="Picture 12" descr="LBG_vl_fc_p_c"/>
          <p:cNvPicPr>
            <a:picLocks noChangeAspect="1" noChangeArrowheads="1"/>
          </p:cNvPicPr>
          <p:nvPr userDrawn="1"/>
        </p:nvPicPr>
        <p:blipFill>
          <a:blip r:embed="rId2" cstate="email"/>
          <a:srcRect/>
          <a:stretch>
            <a:fillRect/>
          </a:stretch>
        </p:blipFill>
        <p:spPr bwMode="auto">
          <a:xfrm>
            <a:off x="8833138" y="360154"/>
            <a:ext cx="834583" cy="995147"/>
          </a:xfrm>
          <a:prstGeom prst="rect">
            <a:avLst/>
          </a:prstGeom>
          <a:noFill/>
          <a:ln w="9525">
            <a:noFill/>
            <a:miter lim="800000"/>
            <a:headEnd/>
            <a:tailEnd/>
          </a:ln>
        </p:spPr>
      </p:pic>
      <p:cxnSp>
        <p:nvCxnSpPr>
          <p:cNvPr id="6" name="Straight Connector 5"/>
          <p:cNvCxnSpPr/>
          <p:nvPr userDrawn="1"/>
        </p:nvCxnSpPr>
        <p:spPr>
          <a:xfrm flipH="1">
            <a:off x="427070" y="1343577"/>
            <a:ext cx="8054339" cy="0"/>
          </a:xfrm>
          <a:prstGeom prst="line">
            <a:avLst/>
          </a:prstGeom>
          <a:ln w="20320"/>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907723303"/>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CEE31768-F321-4AAF-8AE0-C4CD1ECF0978}" type="slidenum">
              <a:rPr lang="en-GB" smtClean="0">
                <a:solidFill>
                  <a:srgbClr val="000000"/>
                </a:solidFill>
              </a:rPr>
              <a:pPr/>
              <a:t>‹#›</a:t>
            </a:fld>
            <a:endParaRPr lang="en-GB" dirty="0">
              <a:solidFill>
                <a:srgbClr val="000000"/>
              </a:solidFill>
            </a:endParaRPr>
          </a:p>
        </p:txBody>
      </p:sp>
    </p:spTree>
    <p:extLst>
      <p:ext uri="{BB962C8B-B14F-4D97-AF65-F5344CB8AC3E}">
        <p14:creationId xmlns:p14="http://schemas.microsoft.com/office/powerpoint/2010/main" val="2178149696"/>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blank" preserve="1">
  <p:cSld name="Sign off with legal details">
    <p:spTree>
      <p:nvGrpSpPr>
        <p:cNvPr id="1" name=""/>
        <p:cNvGrpSpPr/>
        <p:nvPr/>
      </p:nvGrpSpPr>
      <p:grpSpPr>
        <a:xfrm>
          <a:off x="0" y="0"/>
          <a:ext cx="0" cy="0"/>
          <a:chOff x="0" y="0"/>
          <a:chExt cx="0" cy="0"/>
        </a:xfrm>
      </p:grpSpPr>
      <p:sp>
        <p:nvSpPr>
          <p:cNvPr id="7" name="Rectangle 6"/>
          <p:cNvSpPr/>
          <p:nvPr userDrawn="1"/>
        </p:nvSpPr>
        <p:spPr>
          <a:xfrm>
            <a:off x="0" y="0"/>
            <a:ext cx="9906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91405" tIns="45701" rIns="91405" bIns="45701" rtlCol="0" anchor="ctr"/>
          <a:lstStyle/>
          <a:p>
            <a:pPr algn="ctr" eaLnBrk="0" hangingPunct="0"/>
            <a:endParaRPr lang="en-GB" b="0" i="0" dirty="0">
              <a:solidFill>
                <a:srgbClr val="FFFFFF"/>
              </a:solidFill>
              <a:latin typeface="Arial" panose="020B0604020202020204" pitchFamily="34" charset="0"/>
            </a:endParaRPr>
          </a:p>
        </p:txBody>
      </p:sp>
      <p:pic>
        <p:nvPicPr>
          <p:cNvPr id="8" name="Picture 7" descr="LBG PPT Template Design_2007 update_v318.jpg"/>
          <p:cNvPicPr>
            <a:picLocks noChangeAspect="1"/>
          </p:cNvPicPr>
          <p:nvPr userDrawn="1"/>
        </p:nvPicPr>
        <p:blipFill>
          <a:blip r:embed="rId2" cstate="email"/>
          <a:srcRect/>
          <a:stretch>
            <a:fillRect/>
          </a:stretch>
        </p:blipFill>
        <p:spPr>
          <a:xfrm>
            <a:off x="3728864" y="1844824"/>
            <a:ext cx="2664296" cy="3168352"/>
          </a:xfrm>
          <a:prstGeom prst="rect">
            <a:avLst/>
          </a:prstGeom>
        </p:spPr>
      </p:pic>
      <p:sp>
        <p:nvSpPr>
          <p:cNvPr id="4" name="TextBox 3"/>
          <p:cNvSpPr txBox="1"/>
          <p:nvPr userDrawn="1"/>
        </p:nvSpPr>
        <p:spPr>
          <a:xfrm>
            <a:off x="0" y="6195749"/>
            <a:ext cx="9906000" cy="215444"/>
          </a:xfrm>
          <a:prstGeom prst="rect">
            <a:avLst/>
          </a:prstGeom>
          <a:noFill/>
        </p:spPr>
        <p:txBody>
          <a:bodyPr wrap="square" lIns="91405" tIns="45701" rIns="91405" bIns="45701" rtlCol="0">
            <a:spAutoFit/>
          </a:bodyPr>
          <a:lstStyle/>
          <a:p>
            <a:pPr algn="ctr" eaLnBrk="0" hangingPunct="0"/>
            <a:r>
              <a:rPr lang="en-GB" sz="800" dirty="0">
                <a:solidFill>
                  <a:srgbClr val="000000"/>
                </a:solidFill>
                <a:ea typeface="ＭＳ Ｐゴシック" pitchFamily="-65" charset="-128"/>
                <a:cs typeface="+mn-cs"/>
              </a:rPr>
              <a:t>© 2013 Lloyds Banking Group and its subsidiaries</a:t>
            </a:r>
          </a:p>
        </p:txBody>
      </p:sp>
    </p:spTree>
    <p:extLst>
      <p:ext uri="{BB962C8B-B14F-4D97-AF65-F5344CB8AC3E}">
        <p14:creationId xmlns:p14="http://schemas.microsoft.com/office/powerpoint/2010/main" val="3116623493"/>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userDrawn="1">
  <p:cSld name="Title and Content Slide">
    <p:spTree>
      <p:nvGrpSpPr>
        <p:cNvPr id="1" name=""/>
        <p:cNvGrpSpPr/>
        <p:nvPr/>
      </p:nvGrpSpPr>
      <p:grpSpPr>
        <a:xfrm>
          <a:off x="0" y="0"/>
          <a:ext cx="0" cy="0"/>
          <a:chOff x="0" y="0"/>
          <a:chExt cx="0" cy="0"/>
        </a:xfrm>
      </p:grpSpPr>
      <p:sp>
        <p:nvSpPr>
          <p:cNvPr id="3" name="Content Placeholder 2"/>
          <p:cNvSpPr>
            <a:spLocks noGrp="1"/>
          </p:cNvSpPr>
          <p:nvPr>
            <p:ph idx="1"/>
          </p:nvPr>
        </p:nvSpPr>
        <p:spPr>
          <a:xfrm>
            <a:off x="412766" y="1327962"/>
            <a:ext cx="8932863" cy="2139950"/>
          </a:xfrm>
        </p:spPr>
        <p:txBody>
          <a:bodyPr/>
          <a:lstStyle>
            <a:lvl1pPr>
              <a:defRPr sz="1600">
                <a:latin typeface="Arial" pitchFamily="34" charset="0"/>
                <a:cs typeface="Arial" pitchFamily="34" charset="0"/>
              </a:defRPr>
            </a:lvl1pPr>
            <a:lvl2pPr>
              <a:buFont typeface="Wingdings" pitchFamily="2" charset="2"/>
              <a:buChar char="§"/>
              <a:defRPr sz="1400">
                <a:latin typeface="Arial" pitchFamily="34" charset="0"/>
                <a:cs typeface="Arial" pitchFamily="34" charset="0"/>
              </a:defRPr>
            </a:lvl2pPr>
            <a:lvl3pPr marL="894997" indent="-133298">
              <a:buFont typeface="Wingdings" pitchFamily="2" charset="2"/>
              <a:buChar char="§"/>
              <a:defRPr sz="1100">
                <a:latin typeface="Arial" pitchFamily="34" charset="0"/>
                <a:cs typeface="Arial" pitchFamily="34" charset="0"/>
              </a:defRPr>
            </a:lvl3pPr>
            <a:lvl4pPr>
              <a:defRPr sz="1400">
                <a:latin typeface="Arial" pitchFamily="34" charset="0"/>
                <a:cs typeface="Arial" pitchFamily="34" charset="0"/>
              </a:defRPr>
            </a:lvl4pPr>
            <a:lvl5pPr>
              <a:defRPr sz="1200">
                <a:latin typeface="Arial" pitchFamily="34" charset="0"/>
                <a:cs typeface="Arial" pitchFamily="34" charset="0"/>
              </a:defRPr>
            </a:lvl5pPr>
          </a:lstStyle>
          <a:p>
            <a:pPr lvl="0"/>
            <a:r>
              <a:rPr lang="en-US"/>
              <a:t>Click to edit Master text styles</a:t>
            </a:r>
          </a:p>
          <a:p>
            <a:pPr lvl="1"/>
            <a:r>
              <a:rPr lang="en-US"/>
              <a:t>Second level</a:t>
            </a:r>
          </a:p>
          <a:p>
            <a:pPr lvl="2"/>
            <a:r>
              <a:rPr lang="en-US"/>
              <a:t>Third level</a:t>
            </a:r>
          </a:p>
        </p:txBody>
      </p:sp>
      <p:sp>
        <p:nvSpPr>
          <p:cNvPr id="8" name="Title 7"/>
          <p:cNvSpPr>
            <a:spLocks noGrp="1"/>
          </p:cNvSpPr>
          <p:nvPr>
            <p:ph type="title" hasCustomPrompt="1"/>
          </p:nvPr>
        </p:nvSpPr>
        <p:spPr/>
        <p:txBody>
          <a:bodyPr/>
          <a:lstStyle>
            <a:lvl1pPr>
              <a:defRPr b="0" baseline="0">
                <a:latin typeface="Arial" pitchFamily="34" charset="0"/>
                <a:cs typeface="Arial" pitchFamily="34" charset="0"/>
              </a:defRPr>
            </a:lvl1pPr>
          </a:lstStyle>
          <a:p>
            <a:r>
              <a:rPr lang="en-US" dirty="0"/>
              <a:t>Click to edit Master title style</a:t>
            </a:r>
            <a:br>
              <a:rPr lang="en-US" dirty="0"/>
            </a:br>
            <a:endParaRPr lang="en-GB" dirty="0"/>
          </a:p>
        </p:txBody>
      </p:sp>
      <p:sp>
        <p:nvSpPr>
          <p:cNvPr id="4" name="Slide Number Placeholder 4"/>
          <p:cNvSpPr>
            <a:spLocks noGrp="1"/>
          </p:cNvSpPr>
          <p:nvPr>
            <p:ph type="sldNum" sz="quarter" idx="10"/>
          </p:nvPr>
        </p:nvSpPr>
        <p:spPr/>
        <p:txBody>
          <a:bodyPr/>
          <a:lstStyle>
            <a:lvl1pPr algn="r">
              <a:defRPr sz="1000" b="0" i="0">
                <a:latin typeface="Arial" panose="020B0604020202020204" pitchFamily="34" charset="0"/>
              </a:defRPr>
            </a:lvl1pPr>
          </a:lstStyle>
          <a:p>
            <a:pPr>
              <a:defRPr/>
            </a:pPr>
            <a:fld id="{FEA22204-5800-4013-A5F3-1C8F1B23E3BD}" type="slidenum">
              <a:rPr lang="en-GB" smtClean="0">
                <a:solidFill>
                  <a:srgbClr val="000000"/>
                </a:solidFill>
              </a:rPr>
              <a:pPr>
                <a:defRPr/>
              </a:pPr>
              <a:t>‹#›</a:t>
            </a:fld>
            <a:endParaRPr lang="en-GB" dirty="0">
              <a:solidFill>
                <a:srgbClr val="000000"/>
              </a:solidFill>
            </a:endParaRPr>
          </a:p>
        </p:txBody>
      </p:sp>
    </p:spTree>
    <p:extLst>
      <p:ext uri="{BB962C8B-B14F-4D97-AF65-F5344CB8AC3E}">
        <p14:creationId xmlns:p14="http://schemas.microsoft.com/office/powerpoint/2010/main" val="304227907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Divider slide - No graphic">
    <p:spTree>
      <p:nvGrpSpPr>
        <p:cNvPr id="1" name=""/>
        <p:cNvGrpSpPr/>
        <p:nvPr/>
      </p:nvGrpSpPr>
      <p:grpSpPr>
        <a:xfrm>
          <a:off x="0" y="0"/>
          <a:ext cx="0" cy="0"/>
          <a:chOff x="0" y="0"/>
          <a:chExt cx="0" cy="0"/>
        </a:xfrm>
      </p:grpSpPr>
      <p:pic>
        <p:nvPicPr>
          <p:cNvPr id="4" name="Picture 12" descr="LBG_vl_fc_p_c"/>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8832865" y="360365"/>
            <a:ext cx="835025" cy="995362"/>
          </a:xfrm>
          <a:prstGeom prst="rect">
            <a:avLst/>
          </a:prstGeom>
          <a:noFill/>
          <a:ln w="9525">
            <a:noFill/>
            <a:miter lim="800000"/>
            <a:headEnd/>
            <a:tailEnd/>
          </a:ln>
        </p:spPr>
      </p:pic>
      <p:cxnSp>
        <p:nvCxnSpPr>
          <p:cNvPr id="5" name="Straight Connector 4"/>
          <p:cNvCxnSpPr/>
          <p:nvPr/>
        </p:nvCxnSpPr>
        <p:spPr>
          <a:xfrm flipH="1">
            <a:off x="427043" y="1343025"/>
            <a:ext cx="8054976" cy="0"/>
          </a:xfrm>
          <a:prstGeom prst="line">
            <a:avLst/>
          </a:prstGeom>
          <a:ln w="20320"/>
        </p:spPr>
        <p:style>
          <a:lnRef idx="1">
            <a:schemeClr val="accent1"/>
          </a:lnRef>
          <a:fillRef idx="0">
            <a:schemeClr val="accent1"/>
          </a:fillRef>
          <a:effectRef idx="0">
            <a:schemeClr val="accent1"/>
          </a:effectRef>
          <a:fontRef idx="minor">
            <a:schemeClr val="tx1"/>
          </a:fontRef>
        </p:style>
      </p:cxnSp>
      <p:cxnSp>
        <p:nvCxnSpPr>
          <p:cNvPr id="6" name="Straight Connector 6"/>
          <p:cNvCxnSpPr/>
          <p:nvPr/>
        </p:nvCxnSpPr>
        <p:spPr>
          <a:xfrm flipH="1">
            <a:off x="8861427" y="6470650"/>
            <a:ext cx="660400" cy="0"/>
          </a:xfrm>
          <a:prstGeom prst="line">
            <a:avLst/>
          </a:prstGeom>
          <a:ln w="20320"/>
        </p:spPr>
        <p:style>
          <a:lnRef idx="1">
            <a:schemeClr val="accent1"/>
          </a:lnRef>
          <a:fillRef idx="0">
            <a:schemeClr val="accent1"/>
          </a:fillRef>
          <a:effectRef idx="0">
            <a:schemeClr val="accent1"/>
          </a:effectRef>
          <a:fontRef idx="minor">
            <a:schemeClr val="tx1"/>
          </a:fontRef>
        </p:style>
      </p:cxnSp>
      <p:sp>
        <p:nvSpPr>
          <p:cNvPr id="3" name="Content Placeholder 2"/>
          <p:cNvSpPr>
            <a:spLocks noGrp="1"/>
          </p:cNvSpPr>
          <p:nvPr>
            <p:ph idx="1"/>
          </p:nvPr>
        </p:nvSpPr>
        <p:spPr>
          <a:xfrm>
            <a:off x="416504" y="2230052"/>
            <a:ext cx="8064896" cy="1919277"/>
          </a:xfrm>
        </p:spPr>
        <p:txBody>
          <a:bodyPr>
            <a:normAutofit/>
          </a:bodyPr>
          <a:lstStyle>
            <a:lvl1pPr>
              <a:lnSpc>
                <a:spcPts val="3800"/>
              </a:lnSpc>
              <a:spcBef>
                <a:spcPts val="0"/>
              </a:spcBef>
              <a:buNone/>
              <a:defRPr sz="3600" cap="all" baseline="0"/>
            </a:lvl1pPr>
          </a:lstStyle>
          <a:p>
            <a:pPr lvl="0"/>
            <a:r>
              <a:rPr lang="en-US" dirty="0"/>
              <a:t>Click to edit Master text styles</a:t>
            </a:r>
          </a:p>
          <a:p>
            <a:pPr lvl="1"/>
            <a:r>
              <a:rPr lang="en-US" dirty="0"/>
              <a:t>Second level</a:t>
            </a:r>
          </a:p>
        </p:txBody>
      </p:sp>
      <p:sp>
        <p:nvSpPr>
          <p:cNvPr id="7" name="Slide Number Placeholder 5"/>
          <p:cNvSpPr>
            <a:spLocks noGrp="1"/>
          </p:cNvSpPr>
          <p:nvPr>
            <p:ph type="sldNum" sz="quarter" idx="10"/>
          </p:nvPr>
        </p:nvSpPr>
        <p:spPr/>
        <p:txBody>
          <a:bodyPr/>
          <a:lstStyle>
            <a:lvl1pPr>
              <a:defRPr/>
            </a:lvl1pPr>
          </a:lstStyle>
          <a:p>
            <a:pPr>
              <a:defRPr/>
            </a:pPr>
            <a:fld id="{8006A19C-BE03-46EF-9E1C-A4C2E6954955}" type="slidenum">
              <a:rPr lang="en-GB"/>
              <a:pPr>
                <a:defRPr/>
              </a:pPr>
              <a:t>‹#›</a:t>
            </a:fld>
            <a:endParaRPr lang="en-GB" dirty="0"/>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userDrawn="1">
  <p:cSld name="TEXT SLIDE">
    <p:spTree>
      <p:nvGrpSpPr>
        <p:cNvPr id="1" name=""/>
        <p:cNvGrpSpPr/>
        <p:nvPr/>
      </p:nvGrpSpPr>
      <p:grpSpPr>
        <a:xfrm>
          <a:off x="0" y="0"/>
          <a:ext cx="0" cy="0"/>
          <a:chOff x="0" y="0"/>
          <a:chExt cx="0" cy="0"/>
        </a:xfrm>
      </p:grpSpPr>
      <p:sp>
        <p:nvSpPr>
          <p:cNvPr id="5" name="Title 4"/>
          <p:cNvSpPr>
            <a:spLocks noGrp="1"/>
          </p:cNvSpPr>
          <p:nvPr>
            <p:ph type="title"/>
          </p:nvPr>
        </p:nvSpPr>
        <p:spPr>
          <a:xfrm>
            <a:off x="627991" y="407592"/>
            <a:ext cx="7386599" cy="341315"/>
          </a:xfrm>
        </p:spPr>
        <p:txBody>
          <a:bodyPr/>
          <a:lstStyle>
            <a:lvl1pPr>
              <a:defRPr sz="2500" b="1" i="0" cap="none" baseline="0"/>
            </a:lvl1pPr>
          </a:lstStyle>
          <a:p>
            <a:r>
              <a:rPr lang="en-US" dirty="0"/>
              <a:t>Click to edit Master title style</a:t>
            </a:r>
            <a:endParaRPr lang="en-GB" dirty="0"/>
          </a:p>
        </p:txBody>
      </p:sp>
      <p:sp>
        <p:nvSpPr>
          <p:cNvPr id="7" name="Text Placeholder 5"/>
          <p:cNvSpPr>
            <a:spLocks noGrp="1"/>
          </p:cNvSpPr>
          <p:nvPr>
            <p:ph type="body" sz="quarter" idx="15"/>
          </p:nvPr>
        </p:nvSpPr>
        <p:spPr>
          <a:xfrm>
            <a:off x="628103" y="748879"/>
            <a:ext cx="7393372" cy="928472"/>
          </a:xfrm>
        </p:spPr>
        <p:txBody>
          <a:bodyPr/>
          <a:lstStyle>
            <a:lvl1pPr marL="0" indent="0">
              <a:lnSpc>
                <a:spcPct val="90000"/>
              </a:lnSpc>
              <a:spcAft>
                <a:spcPts val="0"/>
              </a:spcAft>
              <a:buNone/>
              <a:defRPr sz="1400" b="0"/>
            </a:lvl1pPr>
            <a:lvl2pPr marL="241228" indent="0">
              <a:buNone/>
              <a:defRPr/>
            </a:lvl2pPr>
            <a:lvl3pPr marL="476321" indent="0">
              <a:buNone/>
              <a:defRPr/>
            </a:lvl3pPr>
            <a:lvl4pPr marL="701196" indent="0">
              <a:buNone/>
              <a:defRPr/>
            </a:lvl4pPr>
            <a:lvl5pPr marL="936290" indent="0">
              <a:buNone/>
              <a:defRPr/>
            </a:lvl5pPr>
          </a:lstStyle>
          <a:p>
            <a:pPr lvl="0"/>
            <a:r>
              <a:rPr lang="en-US" dirty="0"/>
              <a:t>Click to edit Master text styles</a:t>
            </a:r>
          </a:p>
        </p:txBody>
      </p:sp>
      <p:sp>
        <p:nvSpPr>
          <p:cNvPr id="4" name="Slide Number Placeholder 3"/>
          <p:cNvSpPr>
            <a:spLocks noGrp="1"/>
          </p:cNvSpPr>
          <p:nvPr>
            <p:ph type="sldNum" sz="quarter" idx="16"/>
          </p:nvPr>
        </p:nvSpPr>
        <p:spPr/>
        <p:txBody>
          <a:bodyPr rtlCol="0">
            <a:noAutofit/>
          </a:bodyPr>
          <a:lstStyle>
            <a:lvl1pPr defTabSz="801140" fontAlgn="auto">
              <a:spcBef>
                <a:spcPts val="0"/>
              </a:spcBef>
              <a:spcAft>
                <a:spcPts val="0"/>
              </a:spcAft>
              <a:defRPr sz="800">
                <a:solidFill>
                  <a:srgbClr val="000000">
                    <a:tint val="75000"/>
                  </a:srgbClr>
                </a:solidFill>
                <a:latin typeface="Arial" panose="020B0604020202020204" pitchFamily="34" charset="0"/>
                <a:cs typeface="Arial" panose="020B0604020202020204" pitchFamily="34" charset="0"/>
              </a:defRPr>
            </a:lvl1pPr>
          </a:lstStyle>
          <a:p>
            <a:pPr>
              <a:defRPr/>
            </a:pPr>
            <a:fld id="{55F04BFF-2D8E-4F91-9C63-1E92328C93F6}" type="slidenum">
              <a:rPr lang="en-GB"/>
              <a:pPr>
                <a:defRPr/>
              </a:pPr>
              <a:t>‹#›</a:t>
            </a:fld>
            <a:endParaRPr lang="en-GB" dirty="0"/>
          </a:p>
        </p:txBody>
      </p:sp>
    </p:spTree>
    <p:extLst>
      <p:ext uri="{BB962C8B-B14F-4D97-AF65-F5344CB8AC3E}">
        <p14:creationId xmlns:p14="http://schemas.microsoft.com/office/powerpoint/2010/main" val="2003705433"/>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userDrawn="1">
  <p:cSld name="1_Text slide">
    <p:spTree>
      <p:nvGrpSpPr>
        <p:cNvPr id="1" name=""/>
        <p:cNvGrpSpPr/>
        <p:nvPr/>
      </p:nvGrpSpPr>
      <p:grpSpPr>
        <a:xfrm>
          <a:off x="0" y="0"/>
          <a:ext cx="0" cy="0"/>
          <a:chOff x="0" y="0"/>
          <a:chExt cx="0" cy="0"/>
        </a:xfrm>
      </p:grpSpPr>
      <p:sp>
        <p:nvSpPr>
          <p:cNvPr id="11" name="Content Placeholder 10"/>
          <p:cNvSpPr>
            <a:spLocks noGrp="1"/>
          </p:cNvSpPr>
          <p:nvPr>
            <p:ph sz="quarter" idx="14"/>
          </p:nvPr>
        </p:nvSpPr>
        <p:spPr>
          <a:xfrm>
            <a:off x="432421" y="1344562"/>
            <a:ext cx="8085413" cy="4409650"/>
          </a:xfrm>
          <a:prstGeom prst="rect">
            <a:avLst/>
          </a:prstGeom>
        </p:spPr>
        <p:txBody>
          <a:bodyPr/>
          <a:lstStyle>
            <a:lvl1pPr marL="0" indent="0">
              <a:spcAft>
                <a:spcPts val="1102"/>
              </a:spcAft>
              <a:buClr>
                <a:schemeClr val="accent1"/>
              </a:buClr>
              <a:buFont typeface="Arial" panose="020B0604020202020204" pitchFamily="34" charset="0"/>
              <a:buNone/>
              <a:defRPr sz="1400" b="0">
                <a:solidFill>
                  <a:schemeClr val="tx1"/>
                </a:solidFill>
              </a:defRPr>
            </a:lvl1pPr>
            <a:lvl2pPr marL="244222" indent="-231369">
              <a:spcAft>
                <a:spcPts val="1102"/>
              </a:spcAft>
              <a:buFont typeface="Arial" panose="020B0604020202020204" pitchFamily="34" charset="0"/>
              <a:buChar char="•"/>
              <a:defRPr sz="1400"/>
            </a:lvl2pPr>
            <a:lvl3pPr marL="488445" indent="-231369">
              <a:spcBef>
                <a:spcPts val="0"/>
              </a:spcBef>
              <a:spcAft>
                <a:spcPts val="1102"/>
              </a:spcAft>
              <a:buFont typeface="Arial" panose="020B0604020202020204" pitchFamily="34" charset="0"/>
              <a:buChar char="–"/>
              <a:defRPr sz="1400"/>
            </a:lvl3pPr>
            <a:lvl4pPr marL="732666" indent="-231369">
              <a:spcBef>
                <a:spcPts val="0"/>
              </a:spcBef>
              <a:spcAft>
                <a:spcPts val="1102"/>
              </a:spcAft>
              <a:buClr>
                <a:schemeClr val="accent1"/>
              </a:buClr>
              <a:buFont typeface="Arial" panose="020B0604020202020204" pitchFamily="34" charset="0"/>
              <a:buChar char="•"/>
              <a:defRPr sz="1400" b="0" i="0">
                <a:latin typeface="Arial" panose="020B0604020202020204" pitchFamily="34" charset="0"/>
              </a:defRPr>
            </a:lvl4pPr>
            <a:lvl5pPr marL="964035" indent="-231369">
              <a:spcBef>
                <a:spcPts val="0"/>
              </a:spcBef>
              <a:spcAft>
                <a:spcPts val="1102"/>
              </a:spcAft>
              <a:buClr>
                <a:schemeClr val="accent1"/>
              </a:buClr>
              <a:defRPr sz="1400" b="0" i="0">
                <a:latin typeface="Arial" panose="020B0604020202020204" pitchFamily="34" charset="0"/>
              </a:defRPr>
            </a:lvl5pPr>
            <a:lvl6pPr marL="1206117" indent="-244222">
              <a:spcBef>
                <a:spcPts val="0"/>
              </a:spcBef>
              <a:spcAft>
                <a:spcPts val="810"/>
              </a:spcAft>
              <a:buClr>
                <a:schemeClr val="accent1"/>
              </a:buClr>
              <a:defRPr sz="1400">
                <a:latin typeface="+mj-lt"/>
              </a:defRPr>
            </a:lvl6pPr>
            <a:lvl7pPr marL="1452478" indent="-246366">
              <a:spcBef>
                <a:spcPts val="0"/>
              </a:spcBef>
              <a:spcAft>
                <a:spcPts val="810"/>
              </a:spcAft>
              <a:buClr>
                <a:schemeClr val="accent1"/>
              </a:buClr>
              <a:defRPr sz="1400">
                <a:latin typeface="+mj-lt"/>
              </a:defRPr>
            </a:lvl7pPr>
            <a:lvl8pPr marL="1698846" indent="-242080">
              <a:spcAft>
                <a:spcPts val="810"/>
              </a:spcAft>
              <a:buClr>
                <a:schemeClr val="accent1"/>
              </a:buClr>
              <a:defRPr sz="1400">
                <a:latin typeface="+mj-lt"/>
              </a:defRPr>
            </a:lvl8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3"/>
          <p:cNvSpPr>
            <a:spLocks noGrp="1"/>
          </p:cNvSpPr>
          <p:nvPr>
            <p:ph type="sldNum" sz="quarter" idx="16"/>
          </p:nvPr>
        </p:nvSpPr>
        <p:spPr/>
        <p:txBody>
          <a:bodyPr>
            <a:noAutofit/>
          </a:bodyPr>
          <a:lstStyle>
            <a:lvl1pPr defTabSz="839547">
              <a:defRPr/>
            </a:lvl1pPr>
          </a:lstStyle>
          <a:p>
            <a:pPr>
              <a:defRPr/>
            </a:pPr>
            <a:fld id="{2194F706-5654-4EF5-A905-D5C44BE836D8}" type="slidenum">
              <a:rPr lang="en-GB">
                <a:solidFill>
                  <a:srgbClr val="000000"/>
                </a:solidFill>
              </a:rPr>
              <a:pPr>
                <a:defRPr/>
              </a:pPr>
              <a:t>‹#›</a:t>
            </a:fld>
            <a:endParaRPr lang="en-GB" dirty="0">
              <a:solidFill>
                <a:srgbClr val="000000"/>
              </a:solidFill>
            </a:endParaRPr>
          </a:p>
        </p:txBody>
      </p:sp>
      <p:sp>
        <p:nvSpPr>
          <p:cNvPr id="10" name="Text Placeholder 5"/>
          <p:cNvSpPr>
            <a:spLocks noGrp="1"/>
          </p:cNvSpPr>
          <p:nvPr>
            <p:ph type="body" sz="quarter" idx="17" hasCustomPrompt="1"/>
          </p:nvPr>
        </p:nvSpPr>
        <p:spPr>
          <a:xfrm>
            <a:off x="432426" y="703117"/>
            <a:ext cx="8081048" cy="382060"/>
          </a:xfrm>
        </p:spPr>
        <p:txBody>
          <a:bodyPr/>
          <a:lstStyle>
            <a:lvl1pPr marL="0" indent="0">
              <a:lnSpc>
                <a:spcPct val="80000"/>
              </a:lnSpc>
              <a:spcAft>
                <a:spcPts val="0"/>
              </a:spcAft>
              <a:buNone/>
              <a:defRPr sz="1400" b="1"/>
            </a:lvl1pPr>
            <a:lvl2pPr marL="249680" indent="0">
              <a:buNone/>
              <a:defRPr/>
            </a:lvl2pPr>
            <a:lvl3pPr marL="493017" indent="0">
              <a:buNone/>
              <a:defRPr/>
            </a:lvl3pPr>
            <a:lvl4pPr marL="725770" indent="0">
              <a:buNone/>
              <a:defRPr/>
            </a:lvl4pPr>
            <a:lvl5pPr marL="969105" indent="0">
              <a:buNone/>
              <a:defRPr/>
            </a:lvl5pPr>
          </a:lstStyle>
          <a:p>
            <a:pPr lvl="0"/>
            <a:r>
              <a:rPr lang="en-US" dirty="0"/>
              <a:t>Add a subhead here</a:t>
            </a:r>
            <a:endParaRPr lang="en-GB" dirty="0"/>
          </a:p>
        </p:txBody>
      </p:sp>
      <p:sp>
        <p:nvSpPr>
          <p:cNvPr id="12" name="Title 1"/>
          <p:cNvSpPr>
            <a:spLocks noGrp="1"/>
          </p:cNvSpPr>
          <p:nvPr>
            <p:ph type="title"/>
          </p:nvPr>
        </p:nvSpPr>
        <p:spPr>
          <a:xfrm>
            <a:off x="423863" y="248232"/>
            <a:ext cx="8091194" cy="446400"/>
          </a:xfrm>
        </p:spPr>
        <p:txBody>
          <a:bodyPr/>
          <a:lstStyle/>
          <a:p>
            <a:r>
              <a:rPr lang="en-US"/>
              <a:t>Click to edit Master title style</a:t>
            </a:r>
            <a:endParaRPr lang="en-GB" dirty="0"/>
          </a:p>
        </p:txBody>
      </p:sp>
    </p:spTree>
    <p:extLst>
      <p:ext uri="{BB962C8B-B14F-4D97-AF65-F5344CB8AC3E}">
        <p14:creationId xmlns:p14="http://schemas.microsoft.com/office/powerpoint/2010/main" val="2379341376"/>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4" name="Picture 12" descr="LBG_vl_fc_p_c"/>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8270878" y="368302"/>
            <a:ext cx="1258888" cy="1500188"/>
          </a:xfrm>
          <a:prstGeom prst="rect">
            <a:avLst/>
          </a:prstGeom>
          <a:noFill/>
          <a:ln w="9525">
            <a:noFill/>
            <a:miter lim="800000"/>
            <a:headEnd/>
            <a:tailEnd/>
          </a:ln>
        </p:spPr>
      </p:pic>
      <p:sp>
        <p:nvSpPr>
          <p:cNvPr id="5" name="Rectangle 9"/>
          <p:cNvSpPr/>
          <p:nvPr/>
        </p:nvSpPr>
        <p:spPr>
          <a:xfrm>
            <a:off x="8278857" y="6118469"/>
            <a:ext cx="1247775" cy="35401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91336" tIns="45671" rIns="91336" bIns="45671" anchor="ctr"/>
          <a:lstStyle/>
          <a:p>
            <a:pPr algn="ctr">
              <a:defRPr/>
            </a:pPr>
            <a:r>
              <a:rPr lang="en-GB" sz="800" b="1" dirty="0">
                <a:solidFill>
                  <a:srgbClr val="FFFFFF"/>
                </a:solidFill>
                <a:latin typeface="Arial" pitchFamily="34" charset="0"/>
                <a:cs typeface="Arial" pitchFamily="34" charset="0"/>
              </a:rPr>
              <a:t>INTERNAL USE ONLY</a:t>
            </a:r>
          </a:p>
        </p:txBody>
      </p:sp>
      <p:sp>
        <p:nvSpPr>
          <p:cNvPr id="2" name="Title 1"/>
          <p:cNvSpPr>
            <a:spLocks noGrp="1"/>
          </p:cNvSpPr>
          <p:nvPr>
            <p:ph type="ctrTitle"/>
          </p:nvPr>
        </p:nvSpPr>
        <p:spPr>
          <a:xfrm>
            <a:off x="416496" y="2230432"/>
            <a:ext cx="7776864" cy="1470025"/>
          </a:xfrm>
        </p:spPr>
        <p:txBody>
          <a:bodyPr anchor="t" anchorCtr="0"/>
          <a:lstStyle>
            <a:lvl1pPr>
              <a:lnSpc>
                <a:spcPts val="4600"/>
              </a:lnSpc>
              <a:defRPr sz="4400" cap="all" baseline="0"/>
            </a:lvl1pPr>
          </a:lstStyle>
          <a:p>
            <a:r>
              <a:rPr lang="en-US" dirty="0"/>
              <a:t>Click to edit Master title style</a:t>
            </a:r>
            <a:endParaRPr lang="en-GB" dirty="0"/>
          </a:p>
        </p:txBody>
      </p:sp>
      <p:sp>
        <p:nvSpPr>
          <p:cNvPr id="3" name="Subtitle 2"/>
          <p:cNvSpPr>
            <a:spLocks noGrp="1"/>
          </p:cNvSpPr>
          <p:nvPr>
            <p:ph type="subTitle" idx="1"/>
          </p:nvPr>
        </p:nvSpPr>
        <p:spPr>
          <a:xfrm>
            <a:off x="416496" y="3861261"/>
            <a:ext cx="7776864" cy="1752600"/>
          </a:xfrm>
        </p:spPr>
        <p:txBody>
          <a:bodyPr>
            <a:normAutofit/>
          </a:bodyPr>
          <a:lstStyle>
            <a:lvl1pPr marL="0" indent="0" algn="l">
              <a:spcBef>
                <a:spcPts val="0"/>
              </a:spcBef>
              <a:spcAft>
                <a:spcPts val="0"/>
              </a:spcAft>
              <a:buNone/>
              <a:defRPr sz="2000">
                <a:solidFill>
                  <a:schemeClr val="tx1"/>
                </a:solidFill>
              </a:defRPr>
            </a:lvl1pPr>
            <a:lvl2pPr marL="456676" indent="0" algn="ctr">
              <a:buNone/>
              <a:defRPr>
                <a:solidFill>
                  <a:schemeClr val="tx1">
                    <a:tint val="75000"/>
                  </a:schemeClr>
                </a:solidFill>
              </a:defRPr>
            </a:lvl2pPr>
            <a:lvl3pPr marL="913359" indent="0" algn="ctr">
              <a:buNone/>
              <a:defRPr>
                <a:solidFill>
                  <a:schemeClr val="tx1">
                    <a:tint val="75000"/>
                  </a:schemeClr>
                </a:solidFill>
              </a:defRPr>
            </a:lvl3pPr>
            <a:lvl4pPr marL="1370031" indent="0" algn="ctr">
              <a:buNone/>
              <a:defRPr>
                <a:solidFill>
                  <a:schemeClr val="tx1">
                    <a:tint val="75000"/>
                  </a:schemeClr>
                </a:solidFill>
              </a:defRPr>
            </a:lvl4pPr>
            <a:lvl5pPr marL="1826700" indent="0" algn="ctr">
              <a:buNone/>
              <a:defRPr>
                <a:solidFill>
                  <a:schemeClr val="tx1">
                    <a:tint val="75000"/>
                  </a:schemeClr>
                </a:solidFill>
              </a:defRPr>
            </a:lvl5pPr>
            <a:lvl6pPr marL="2283365" indent="0" algn="ctr">
              <a:buNone/>
              <a:defRPr>
                <a:solidFill>
                  <a:schemeClr val="tx1">
                    <a:tint val="75000"/>
                  </a:schemeClr>
                </a:solidFill>
              </a:defRPr>
            </a:lvl6pPr>
            <a:lvl7pPr marL="2740070" indent="0" algn="ctr">
              <a:buNone/>
              <a:defRPr>
                <a:solidFill>
                  <a:schemeClr val="tx1">
                    <a:tint val="75000"/>
                  </a:schemeClr>
                </a:solidFill>
              </a:defRPr>
            </a:lvl7pPr>
            <a:lvl8pPr marL="3196727" indent="0" algn="ctr">
              <a:buNone/>
              <a:defRPr>
                <a:solidFill>
                  <a:schemeClr val="tx1">
                    <a:tint val="75000"/>
                  </a:schemeClr>
                </a:solidFill>
              </a:defRPr>
            </a:lvl8pPr>
            <a:lvl9pPr marL="3653404" indent="0" algn="ctr">
              <a:buNone/>
              <a:defRPr>
                <a:solidFill>
                  <a:schemeClr val="tx1">
                    <a:tint val="75000"/>
                  </a:schemeClr>
                </a:solidFill>
              </a:defRPr>
            </a:lvl9pPr>
          </a:lstStyle>
          <a:p>
            <a:r>
              <a:rPr lang="en-US" dirty="0"/>
              <a:t>Click to edit Master subtitle style</a:t>
            </a:r>
          </a:p>
          <a:p>
            <a:r>
              <a:rPr lang="en-US" dirty="0"/>
              <a:t>01 Month 2013</a:t>
            </a:r>
            <a:endParaRPr lang="en-GB" dirty="0"/>
          </a:p>
        </p:txBody>
      </p:sp>
      <p:sp>
        <p:nvSpPr>
          <p:cNvPr id="6" name="hc" descr=" "/>
          <p:cNvSpPr txBox="1"/>
          <p:nvPr userDrawn="1"/>
        </p:nvSpPr>
        <p:spPr>
          <a:xfrm>
            <a:off x="0" y="17"/>
            <a:ext cx="9906000" cy="276999"/>
          </a:xfrm>
          <a:prstGeom prst="rect">
            <a:avLst/>
          </a:prstGeom>
          <a:noFill/>
        </p:spPr>
        <p:txBody>
          <a:bodyPr vert="horz" wrap="square" lIns="91336" tIns="45671" rIns="91336" bIns="45671" rtlCol="0">
            <a:spAutoFit/>
          </a:bodyPr>
          <a:lstStyle/>
          <a:p>
            <a:pPr algn="ctr"/>
            <a:r>
              <a:rPr lang="en-GB" sz="1200" dirty="0">
                <a:solidFill>
                  <a:srgbClr val="FFFFFF"/>
                </a:solidFill>
              </a:rPr>
              <a:t> </a:t>
            </a:r>
          </a:p>
        </p:txBody>
      </p:sp>
      <p:sp>
        <p:nvSpPr>
          <p:cNvPr id="7" name="fc" descr=" "/>
          <p:cNvSpPr txBox="1"/>
          <p:nvPr userDrawn="1"/>
        </p:nvSpPr>
        <p:spPr>
          <a:xfrm>
            <a:off x="0" y="6484866"/>
            <a:ext cx="9906000" cy="276999"/>
          </a:xfrm>
          <a:prstGeom prst="rect">
            <a:avLst/>
          </a:prstGeom>
          <a:noFill/>
        </p:spPr>
        <p:txBody>
          <a:bodyPr vert="horz" wrap="square" lIns="91336" tIns="45671" rIns="91336" bIns="45671" rtlCol="0">
            <a:spAutoFit/>
          </a:bodyPr>
          <a:lstStyle/>
          <a:p>
            <a:pPr algn="ctr"/>
            <a:r>
              <a:rPr lang="en-GB" sz="1200" dirty="0">
                <a:solidFill>
                  <a:srgbClr val="FFFFFF"/>
                </a:solidFill>
              </a:rPr>
              <a:t> </a:t>
            </a:r>
          </a:p>
        </p:txBody>
      </p:sp>
    </p:spTree>
    <p:extLst>
      <p:ext uri="{BB962C8B-B14F-4D97-AF65-F5344CB8AC3E}">
        <p14:creationId xmlns:p14="http://schemas.microsoft.com/office/powerpoint/2010/main" val="1993490078"/>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obj" preserve="1">
  <p:cSld name="Contents">
    <p:spTree>
      <p:nvGrpSpPr>
        <p:cNvPr id="1" name=""/>
        <p:cNvGrpSpPr/>
        <p:nvPr/>
      </p:nvGrpSpPr>
      <p:grpSpPr>
        <a:xfrm>
          <a:off x="0" y="0"/>
          <a:ext cx="0" cy="0"/>
          <a:chOff x="0" y="0"/>
          <a:chExt cx="0" cy="0"/>
        </a:xfrm>
      </p:grpSpPr>
      <p:pic>
        <p:nvPicPr>
          <p:cNvPr id="4" name="Picture 12" descr="LBG_vl_fc_p_c"/>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8832891" y="360365"/>
            <a:ext cx="835025" cy="995362"/>
          </a:xfrm>
          <a:prstGeom prst="rect">
            <a:avLst/>
          </a:prstGeom>
          <a:noFill/>
          <a:ln w="9525">
            <a:noFill/>
            <a:miter lim="800000"/>
            <a:headEnd/>
            <a:tailEnd/>
          </a:ln>
        </p:spPr>
      </p:pic>
      <p:cxnSp>
        <p:nvCxnSpPr>
          <p:cNvPr id="5" name="Straight Connector 6"/>
          <p:cNvCxnSpPr/>
          <p:nvPr/>
        </p:nvCxnSpPr>
        <p:spPr>
          <a:xfrm flipH="1">
            <a:off x="427046" y="1343025"/>
            <a:ext cx="8054976" cy="0"/>
          </a:xfrm>
          <a:prstGeom prst="line">
            <a:avLst/>
          </a:prstGeom>
          <a:ln w="20320"/>
        </p:spPr>
        <p:style>
          <a:lnRef idx="1">
            <a:schemeClr val="accent1"/>
          </a:lnRef>
          <a:fillRef idx="0">
            <a:schemeClr val="accent1"/>
          </a:fillRef>
          <a:effectRef idx="0">
            <a:schemeClr val="accent1"/>
          </a:effectRef>
          <a:fontRef idx="minor">
            <a:schemeClr val="tx1"/>
          </a:fontRef>
        </p:style>
      </p:cxnSp>
      <p:cxnSp>
        <p:nvCxnSpPr>
          <p:cNvPr id="6" name="Straight Connector 7"/>
          <p:cNvCxnSpPr/>
          <p:nvPr/>
        </p:nvCxnSpPr>
        <p:spPr>
          <a:xfrm flipH="1">
            <a:off x="8861427" y="6470650"/>
            <a:ext cx="660400" cy="0"/>
          </a:xfrm>
          <a:prstGeom prst="line">
            <a:avLst/>
          </a:prstGeom>
          <a:ln w="20320"/>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p:txBody>
          <a:bodyPr/>
          <a:lstStyle>
            <a:lvl1pPr>
              <a:defRPr baseline="0"/>
            </a:lvl1pPr>
          </a:lstStyle>
          <a:p>
            <a:r>
              <a:rPr lang="en-US" dirty="0"/>
              <a:t>Click to edit Master title style</a:t>
            </a:r>
            <a:endParaRPr lang="en-GB" dirty="0"/>
          </a:p>
        </p:txBody>
      </p:sp>
      <p:sp>
        <p:nvSpPr>
          <p:cNvPr id="3" name="Content Placeholder 2"/>
          <p:cNvSpPr>
            <a:spLocks noGrp="1"/>
          </p:cNvSpPr>
          <p:nvPr>
            <p:ph idx="1"/>
          </p:nvPr>
        </p:nvSpPr>
        <p:spPr/>
        <p:txBody>
          <a:bodyPr>
            <a:normAutofit/>
          </a:bodyPr>
          <a:lstStyle>
            <a:lvl1pPr marL="133197" indent="-133197">
              <a:spcBef>
                <a:spcPts val="0"/>
              </a:spcBef>
              <a:spcAft>
                <a:spcPts val="800"/>
              </a:spcAft>
              <a:defRPr sz="1800" baseline="0"/>
            </a:lvl1pPr>
            <a:lvl2pPr>
              <a:defRPr sz="2000"/>
            </a:lvl2pPr>
            <a:lvl3pPr>
              <a:defRPr sz="2000"/>
            </a:lvl3pPr>
            <a:lvl4pPr>
              <a:defRPr sz="2000"/>
            </a:lvl4pPr>
            <a:lvl5pPr>
              <a:defRPr sz="2000"/>
            </a:lvl5pPr>
            <a:lvl6pPr>
              <a:defRPr/>
            </a:lvl6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7" name="Slide Number Placeholder 5"/>
          <p:cNvSpPr>
            <a:spLocks noGrp="1"/>
          </p:cNvSpPr>
          <p:nvPr>
            <p:ph type="sldNum" sz="quarter" idx="10"/>
          </p:nvPr>
        </p:nvSpPr>
        <p:spPr/>
        <p:txBody>
          <a:bodyPr/>
          <a:lstStyle>
            <a:lvl1pPr>
              <a:defRPr/>
            </a:lvl1pPr>
          </a:lstStyle>
          <a:p>
            <a:pPr>
              <a:defRPr/>
            </a:pPr>
            <a:fld id="{3C39C6FE-9654-4457-87DD-909190654A19}" type="slidenum">
              <a:rPr lang="en-GB">
                <a:solidFill>
                  <a:srgbClr val="000000"/>
                </a:solidFill>
              </a:rPr>
              <a:pPr>
                <a:defRPr/>
              </a:pPr>
              <a:t>‹#›</a:t>
            </a:fld>
            <a:endParaRPr lang="en-GB" dirty="0">
              <a:solidFill>
                <a:srgbClr val="000000"/>
              </a:solidFill>
            </a:endParaRPr>
          </a:p>
        </p:txBody>
      </p:sp>
    </p:spTree>
    <p:extLst>
      <p:ext uri="{BB962C8B-B14F-4D97-AF65-F5344CB8AC3E}">
        <p14:creationId xmlns:p14="http://schemas.microsoft.com/office/powerpoint/2010/main" val="2585850927"/>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obj" preserve="1">
  <p:cSld name="Introduction">
    <p:spTree>
      <p:nvGrpSpPr>
        <p:cNvPr id="1" name=""/>
        <p:cNvGrpSpPr/>
        <p:nvPr/>
      </p:nvGrpSpPr>
      <p:grpSpPr>
        <a:xfrm>
          <a:off x="0" y="0"/>
          <a:ext cx="0" cy="0"/>
          <a:chOff x="0" y="0"/>
          <a:chExt cx="0" cy="0"/>
        </a:xfrm>
      </p:grpSpPr>
      <p:pic>
        <p:nvPicPr>
          <p:cNvPr id="4" name="Picture 12" descr="LBG_vl_fc_p_c"/>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8832891" y="360365"/>
            <a:ext cx="835025" cy="995362"/>
          </a:xfrm>
          <a:prstGeom prst="rect">
            <a:avLst/>
          </a:prstGeom>
          <a:noFill/>
          <a:ln w="9525">
            <a:noFill/>
            <a:miter lim="800000"/>
            <a:headEnd/>
            <a:tailEnd/>
          </a:ln>
        </p:spPr>
      </p:pic>
      <p:cxnSp>
        <p:nvCxnSpPr>
          <p:cNvPr id="5" name="Straight Connector 6"/>
          <p:cNvCxnSpPr/>
          <p:nvPr/>
        </p:nvCxnSpPr>
        <p:spPr>
          <a:xfrm flipH="1">
            <a:off x="427046" y="1343025"/>
            <a:ext cx="8054976" cy="0"/>
          </a:xfrm>
          <a:prstGeom prst="line">
            <a:avLst/>
          </a:prstGeom>
          <a:ln w="20320"/>
        </p:spPr>
        <p:style>
          <a:lnRef idx="1">
            <a:schemeClr val="accent1"/>
          </a:lnRef>
          <a:fillRef idx="0">
            <a:schemeClr val="accent1"/>
          </a:fillRef>
          <a:effectRef idx="0">
            <a:schemeClr val="accent1"/>
          </a:effectRef>
          <a:fontRef idx="minor">
            <a:schemeClr val="tx1"/>
          </a:fontRef>
        </p:style>
      </p:cxnSp>
      <p:cxnSp>
        <p:nvCxnSpPr>
          <p:cNvPr id="6" name="Straight Connector 8"/>
          <p:cNvCxnSpPr/>
          <p:nvPr/>
        </p:nvCxnSpPr>
        <p:spPr>
          <a:xfrm flipH="1">
            <a:off x="8861427" y="6470650"/>
            <a:ext cx="660400" cy="0"/>
          </a:xfrm>
          <a:prstGeom prst="line">
            <a:avLst/>
          </a:prstGeom>
          <a:ln w="20320"/>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p:txBody>
          <a:bodyPr/>
          <a:lstStyle>
            <a:lvl1pPr>
              <a:defRPr baseline="0"/>
            </a:lvl1pPr>
          </a:lstStyle>
          <a:p>
            <a:r>
              <a:rPr lang="en-US" dirty="0"/>
              <a:t>Click to edit Master title style</a:t>
            </a:r>
            <a:endParaRPr lang="en-GB" dirty="0"/>
          </a:p>
        </p:txBody>
      </p:sp>
      <p:sp>
        <p:nvSpPr>
          <p:cNvPr id="3" name="Content Placeholder 2"/>
          <p:cNvSpPr>
            <a:spLocks noGrp="1"/>
          </p:cNvSpPr>
          <p:nvPr>
            <p:ph idx="1"/>
          </p:nvPr>
        </p:nvSpPr>
        <p:spPr/>
        <p:txBody>
          <a:bodyPr/>
          <a:lstStyle>
            <a:lvl1pPr marL="0" indent="0">
              <a:lnSpc>
                <a:spcPts val="2600"/>
              </a:lnSpc>
              <a:spcBef>
                <a:spcPts val="0"/>
              </a:spcBef>
              <a:spcAft>
                <a:spcPts val="600"/>
              </a:spcAft>
              <a:buNone/>
              <a:defRPr baseline="0"/>
            </a:lvl1pPr>
            <a:lvl2pPr>
              <a:buNone/>
              <a:defRPr/>
            </a:lvl2pPr>
            <a:lvl3pPr>
              <a:buNone/>
              <a:defRPr/>
            </a:lvl3pPr>
            <a:lvl4pPr>
              <a:buNone/>
              <a:defRPr/>
            </a:lvl4pPr>
            <a:lvl5pPr>
              <a:buNone/>
              <a:defRPr/>
            </a:lvl5pPr>
          </a:lstStyle>
          <a:p>
            <a:pPr lvl="0"/>
            <a:r>
              <a:rPr lang="en-US" dirty="0"/>
              <a:t>Click to edit Master text</a:t>
            </a:r>
            <a:endParaRPr lang="en-GB" dirty="0"/>
          </a:p>
        </p:txBody>
      </p:sp>
      <p:sp>
        <p:nvSpPr>
          <p:cNvPr id="7" name="Slide Number Placeholder 5"/>
          <p:cNvSpPr>
            <a:spLocks noGrp="1"/>
          </p:cNvSpPr>
          <p:nvPr>
            <p:ph type="sldNum" sz="quarter" idx="10"/>
          </p:nvPr>
        </p:nvSpPr>
        <p:spPr/>
        <p:txBody>
          <a:bodyPr/>
          <a:lstStyle>
            <a:lvl1pPr>
              <a:defRPr/>
            </a:lvl1pPr>
          </a:lstStyle>
          <a:p>
            <a:pPr>
              <a:defRPr/>
            </a:pPr>
            <a:fld id="{954A7541-5014-49CA-AF31-EEC69EAEA2B2}" type="slidenum">
              <a:rPr lang="en-GB">
                <a:solidFill>
                  <a:srgbClr val="000000"/>
                </a:solidFill>
              </a:rPr>
              <a:pPr>
                <a:defRPr/>
              </a:pPr>
              <a:t>‹#›</a:t>
            </a:fld>
            <a:endParaRPr lang="en-GB" dirty="0">
              <a:solidFill>
                <a:srgbClr val="000000"/>
              </a:solidFill>
            </a:endParaRPr>
          </a:p>
        </p:txBody>
      </p:sp>
    </p:spTree>
    <p:extLst>
      <p:ext uri="{BB962C8B-B14F-4D97-AF65-F5344CB8AC3E}">
        <p14:creationId xmlns:p14="http://schemas.microsoft.com/office/powerpoint/2010/main" val="3962551228"/>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4" name="Picture 12" descr="LBG_vl_fc_p_c"/>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8832891" y="360365"/>
            <a:ext cx="835025" cy="995362"/>
          </a:xfrm>
          <a:prstGeom prst="rect">
            <a:avLst/>
          </a:prstGeom>
          <a:noFill/>
          <a:ln w="9525">
            <a:noFill/>
            <a:miter lim="800000"/>
            <a:headEnd/>
            <a:tailEnd/>
          </a:ln>
        </p:spPr>
      </p:pic>
      <p:cxnSp>
        <p:nvCxnSpPr>
          <p:cNvPr id="5" name="Straight Connector 7"/>
          <p:cNvCxnSpPr/>
          <p:nvPr/>
        </p:nvCxnSpPr>
        <p:spPr>
          <a:xfrm flipH="1">
            <a:off x="427046" y="1343025"/>
            <a:ext cx="8054976" cy="0"/>
          </a:xfrm>
          <a:prstGeom prst="line">
            <a:avLst/>
          </a:prstGeom>
          <a:ln w="20320"/>
        </p:spPr>
        <p:style>
          <a:lnRef idx="1">
            <a:schemeClr val="accent1"/>
          </a:lnRef>
          <a:fillRef idx="0">
            <a:schemeClr val="accent1"/>
          </a:fillRef>
          <a:effectRef idx="0">
            <a:schemeClr val="accent1"/>
          </a:effectRef>
          <a:fontRef idx="minor">
            <a:schemeClr val="tx1"/>
          </a:fontRef>
        </p:style>
      </p:cxnSp>
      <p:cxnSp>
        <p:nvCxnSpPr>
          <p:cNvPr id="6" name="Straight Connector 8"/>
          <p:cNvCxnSpPr/>
          <p:nvPr/>
        </p:nvCxnSpPr>
        <p:spPr>
          <a:xfrm flipH="1">
            <a:off x="8861427" y="6470650"/>
            <a:ext cx="660400" cy="0"/>
          </a:xfrm>
          <a:prstGeom prst="line">
            <a:avLst/>
          </a:prstGeom>
          <a:ln w="20320"/>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p:txBody>
          <a:bodyPr/>
          <a:lstStyle>
            <a:lvl1pPr>
              <a:defRPr baseline="0"/>
            </a:lvl1pPr>
          </a:lstStyle>
          <a:p>
            <a:r>
              <a:rPr lang="en-US" dirty="0"/>
              <a:t>Click to edit Master title style</a:t>
            </a:r>
            <a:endParaRPr lang="en-GB" dirty="0"/>
          </a:p>
        </p:txBody>
      </p:sp>
      <p:sp>
        <p:nvSpPr>
          <p:cNvPr id="3" name="Content Placeholder 2"/>
          <p:cNvSpPr>
            <a:spLocks noGrp="1"/>
          </p:cNvSpPr>
          <p:nvPr>
            <p:ph idx="1"/>
          </p:nvPr>
        </p:nvSpPr>
        <p:spPr/>
        <p:txBody>
          <a:bodyPr/>
          <a:lstStyle>
            <a:lvl1pPr>
              <a:spcBef>
                <a:spcPts val="0"/>
              </a:spcBef>
              <a:spcAft>
                <a:spcPts val="800"/>
              </a:spcAft>
              <a:defRPr/>
            </a:lvl1pPr>
            <a:lvl2pPr marL="356770" indent="-174425">
              <a:spcBef>
                <a:spcPts val="0"/>
              </a:spcBef>
              <a:spcAft>
                <a:spcPts val="800"/>
              </a:spcAft>
              <a:buFont typeface="Arial" pitchFamily="34" charset="0"/>
              <a:buChar char="•"/>
              <a:defRPr sz="1600"/>
            </a:lvl2pPr>
            <a:lvl3pPr marL="539128" indent="-182352">
              <a:spcBef>
                <a:spcPts val="0"/>
              </a:spcBef>
              <a:spcAft>
                <a:spcPts val="800"/>
              </a:spcAft>
              <a:defRPr sz="1400"/>
            </a:lvl3pPr>
            <a:lvl4pPr marL="713552" indent="-174425">
              <a:spcBef>
                <a:spcPts val="0"/>
              </a:spcBef>
              <a:spcAft>
                <a:spcPts val="800"/>
              </a:spcAft>
              <a:buFont typeface="Arial" pitchFamily="34" charset="0"/>
              <a:buChar char="•"/>
              <a:defRPr sz="1400"/>
            </a:lvl4pPr>
            <a:lvl5pPr marL="897491" indent="-183938">
              <a:spcBef>
                <a:spcPts val="0"/>
              </a:spcBef>
              <a:spcAft>
                <a:spcPts val="800"/>
              </a:spcAft>
              <a:buFont typeface="Arial" pitchFamily="34" charset="0"/>
              <a:buChar char="•"/>
              <a:defRPr sz="14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7" name="Slide Number Placeholder 5"/>
          <p:cNvSpPr>
            <a:spLocks noGrp="1"/>
          </p:cNvSpPr>
          <p:nvPr>
            <p:ph type="sldNum" sz="quarter" idx="10"/>
          </p:nvPr>
        </p:nvSpPr>
        <p:spPr/>
        <p:txBody>
          <a:bodyPr/>
          <a:lstStyle>
            <a:lvl1pPr>
              <a:defRPr>
                <a:solidFill>
                  <a:srgbClr val="000000"/>
                </a:solidFill>
              </a:defRPr>
            </a:lvl1pPr>
          </a:lstStyle>
          <a:p>
            <a:pPr>
              <a:defRPr/>
            </a:pPr>
            <a:fld id="{E48A031C-E8A5-4A17-BCD5-4AD8AFB156E4}" type="slidenum">
              <a:rPr lang="en-GB"/>
              <a:pPr>
                <a:defRPr/>
              </a:pPr>
              <a:t>‹#›</a:t>
            </a:fld>
            <a:endParaRPr lang="en-GB" dirty="0"/>
          </a:p>
        </p:txBody>
      </p:sp>
    </p:spTree>
    <p:extLst>
      <p:ext uri="{BB962C8B-B14F-4D97-AF65-F5344CB8AC3E}">
        <p14:creationId xmlns:p14="http://schemas.microsoft.com/office/powerpoint/2010/main" val="1666392993"/>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p:cSld name="Divider slide - No graphic">
    <p:spTree>
      <p:nvGrpSpPr>
        <p:cNvPr id="1" name=""/>
        <p:cNvGrpSpPr/>
        <p:nvPr/>
      </p:nvGrpSpPr>
      <p:grpSpPr>
        <a:xfrm>
          <a:off x="0" y="0"/>
          <a:ext cx="0" cy="0"/>
          <a:chOff x="0" y="0"/>
          <a:chExt cx="0" cy="0"/>
        </a:xfrm>
      </p:grpSpPr>
      <p:pic>
        <p:nvPicPr>
          <p:cNvPr id="4" name="Picture 12" descr="LBG_vl_fc_p_c"/>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8832891" y="360365"/>
            <a:ext cx="835025" cy="995362"/>
          </a:xfrm>
          <a:prstGeom prst="rect">
            <a:avLst/>
          </a:prstGeom>
          <a:noFill/>
          <a:ln w="9525">
            <a:noFill/>
            <a:miter lim="800000"/>
            <a:headEnd/>
            <a:tailEnd/>
          </a:ln>
        </p:spPr>
      </p:pic>
      <p:cxnSp>
        <p:nvCxnSpPr>
          <p:cNvPr id="5" name="Straight Connector 4"/>
          <p:cNvCxnSpPr/>
          <p:nvPr/>
        </p:nvCxnSpPr>
        <p:spPr>
          <a:xfrm flipH="1">
            <a:off x="427046" y="1343025"/>
            <a:ext cx="8054976" cy="0"/>
          </a:xfrm>
          <a:prstGeom prst="line">
            <a:avLst/>
          </a:prstGeom>
          <a:ln w="20320"/>
        </p:spPr>
        <p:style>
          <a:lnRef idx="1">
            <a:schemeClr val="accent1"/>
          </a:lnRef>
          <a:fillRef idx="0">
            <a:schemeClr val="accent1"/>
          </a:fillRef>
          <a:effectRef idx="0">
            <a:schemeClr val="accent1"/>
          </a:effectRef>
          <a:fontRef idx="minor">
            <a:schemeClr val="tx1"/>
          </a:fontRef>
        </p:style>
      </p:cxnSp>
      <p:cxnSp>
        <p:nvCxnSpPr>
          <p:cNvPr id="6" name="Straight Connector 6"/>
          <p:cNvCxnSpPr/>
          <p:nvPr/>
        </p:nvCxnSpPr>
        <p:spPr>
          <a:xfrm flipH="1">
            <a:off x="8861427" y="6470650"/>
            <a:ext cx="660400" cy="0"/>
          </a:xfrm>
          <a:prstGeom prst="line">
            <a:avLst/>
          </a:prstGeom>
          <a:ln w="20320"/>
        </p:spPr>
        <p:style>
          <a:lnRef idx="1">
            <a:schemeClr val="accent1"/>
          </a:lnRef>
          <a:fillRef idx="0">
            <a:schemeClr val="accent1"/>
          </a:fillRef>
          <a:effectRef idx="0">
            <a:schemeClr val="accent1"/>
          </a:effectRef>
          <a:fontRef idx="minor">
            <a:schemeClr val="tx1"/>
          </a:fontRef>
        </p:style>
      </p:cxnSp>
      <p:sp>
        <p:nvSpPr>
          <p:cNvPr id="3" name="Content Placeholder 2"/>
          <p:cNvSpPr>
            <a:spLocks noGrp="1"/>
          </p:cNvSpPr>
          <p:nvPr>
            <p:ph idx="1"/>
          </p:nvPr>
        </p:nvSpPr>
        <p:spPr>
          <a:xfrm>
            <a:off x="416504" y="2230080"/>
            <a:ext cx="8064896" cy="1919277"/>
          </a:xfrm>
        </p:spPr>
        <p:txBody>
          <a:bodyPr>
            <a:normAutofit/>
          </a:bodyPr>
          <a:lstStyle>
            <a:lvl1pPr>
              <a:lnSpc>
                <a:spcPts val="3800"/>
              </a:lnSpc>
              <a:spcBef>
                <a:spcPts val="0"/>
              </a:spcBef>
              <a:buNone/>
              <a:defRPr sz="3600" cap="all" baseline="0"/>
            </a:lvl1pPr>
          </a:lstStyle>
          <a:p>
            <a:pPr lvl="0"/>
            <a:r>
              <a:rPr lang="en-US" dirty="0"/>
              <a:t>Click to edit Master text styles</a:t>
            </a:r>
          </a:p>
          <a:p>
            <a:pPr lvl="1"/>
            <a:r>
              <a:rPr lang="en-US" dirty="0"/>
              <a:t>Second level</a:t>
            </a:r>
          </a:p>
        </p:txBody>
      </p:sp>
      <p:sp>
        <p:nvSpPr>
          <p:cNvPr id="7" name="Slide Number Placeholder 5"/>
          <p:cNvSpPr>
            <a:spLocks noGrp="1"/>
          </p:cNvSpPr>
          <p:nvPr>
            <p:ph type="sldNum" sz="quarter" idx="10"/>
          </p:nvPr>
        </p:nvSpPr>
        <p:spPr/>
        <p:txBody>
          <a:bodyPr/>
          <a:lstStyle>
            <a:lvl1pPr>
              <a:defRPr/>
            </a:lvl1pPr>
          </a:lstStyle>
          <a:p>
            <a:pPr>
              <a:defRPr/>
            </a:pPr>
            <a:fld id="{8006A19C-BE03-46EF-9E1C-A4C2E6954955}" type="slidenum">
              <a:rPr lang="en-GB">
                <a:solidFill>
                  <a:srgbClr val="000000"/>
                </a:solidFill>
              </a:rPr>
              <a:pPr>
                <a:defRPr/>
              </a:pPr>
              <a:t>‹#›</a:t>
            </a:fld>
            <a:endParaRPr lang="en-GB" dirty="0">
              <a:solidFill>
                <a:srgbClr val="000000"/>
              </a:solidFill>
            </a:endParaRPr>
          </a:p>
        </p:txBody>
      </p:sp>
    </p:spTree>
    <p:extLst>
      <p:ext uri="{BB962C8B-B14F-4D97-AF65-F5344CB8AC3E}">
        <p14:creationId xmlns:p14="http://schemas.microsoft.com/office/powerpoint/2010/main" val="3821271019"/>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p:cSld name="Divider slide - With graphic">
    <p:bg>
      <p:bgPr>
        <a:blipFill dpi="0" rotWithShape="0">
          <a:blip r:embed="rId2"/>
          <a:srcRect/>
          <a:stretch>
            <a:fillRect/>
          </a:stretch>
        </a:blipFill>
        <a:effectLst/>
      </p:bgPr>
    </p:bg>
    <p:spTree>
      <p:nvGrpSpPr>
        <p:cNvPr id="1" name=""/>
        <p:cNvGrpSpPr/>
        <p:nvPr/>
      </p:nvGrpSpPr>
      <p:grpSpPr>
        <a:xfrm>
          <a:off x="0" y="0"/>
          <a:ext cx="0" cy="0"/>
          <a:chOff x="0" y="0"/>
          <a:chExt cx="0" cy="0"/>
        </a:xfrm>
      </p:grpSpPr>
      <p:pic>
        <p:nvPicPr>
          <p:cNvPr id="4" name="Picture 12" descr="LBG_vl_fc_p_c"/>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8832891" y="360365"/>
            <a:ext cx="835025" cy="995362"/>
          </a:xfrm>
          <a:prstGeom prst="rect">
            <a:avLst/>
          </a:prstGeom>
          <a:noFill/>
          <a:ln w="9525">
            <a:noFill/>
            <a:miter lim="800000"/>
            <a:headEnd/>
            <a:tailEnd/>
          </a:ln>
        </p:spPr>
      </p:pic>
      <p:cxnSp>
        <p:nvCxnSpPr>
          <p:cNvPr id="5" name="Straight Connector 4"/>
          <p:cNvCxnSpPr/>
          <p:nvPr/>
        </p:nvCxnSpPr>
        <p:spPr>
          <a:xfrm flipH="1">
            <a:off x="427046" y="1343025"/>
            <a:ext cx="8054976" cy="0"/>
          </a:xfrm>
          <a:prstGeom prst="line">
            <a:avLst/>
          </a:prstGeom>
          <a:ln w="20320"/>
        </p:spPr>
        <p:style>
          <a:lnRef idx="1">
            <a:schemeClr val="accent1"/>
          </a:lnRef>
          <a:fillRef idx="0">
            <a:schemeClr val="accent1"/>
          </a:fillRef>
          <a:effectRef idx="0">
            <a:schemeClr val="accent1"/>
          </a:effectRef>
          <a:fontRef idx="minor">
            <a:schemeClr val="tx1"/>
          </a:fontRef>
        </p:style>
      </p:cxnSp>
      <p:cxnSp>
        <p:nvCxnSpPr>
          <p:cNvPr id="6" name="Straight Connector 6"/>
          <p:cNvCxnSpPr/>
          <p:nvPr/>
        </p:nvCxnSpPr>
        <p:spPr>
          <a:xfrm flipH="1">
            <a:off x="8861427" y="6470650"/>
            <a:ext cx="660400" cy="0"/>
          </a:xfrm>
          <a:prstGeom prst="line">
            <a:avLst/>
          </a:prstGeom>
          <a:ln w="20320"/>
        </p:spPr>
        <p:style>
          <a:lnRef idx="1">
            <a:schemeClr val="accent1"/>
          </a:lnRef>
          <a:fillRef idx="0">
            <a:schemeClr val="accent1"/>
          </a:fillRef>
          <a:effectRef idx="0">
            <a:schemeClr val="accent1"/>
          </a:effectRef>
          <a:fontRef idx="minor">
            <a:schemeClr val="tx1"/>
          </a:fontRef>
        </p:style>
      </p:cxnSp>
      <p:sp>
        <p:nvSpPr>
          <p:cNvPr id="3" name="Content Placeholder 2"/>
          <p:cNvSpPr>
            <a:spLocks noGrp="1"/>
          </p:cNvSpPr>
          <p:nvPr>
            <p:ph idx="1"/>
          </p:nvPr>
        </p:nvSpPr>
        <p:spPr>
          <a:xfrm>
            <a:off x="416504" y="2230047"/>
            <a:ext cx="8064896" cy="1847269"/>
          </a:xfrm>
        </p:spPr>
        <p:txBody>
          <a:bodyPr>
            <a:normAutofit/>
          </a:bodyPr>
          <a:lstStyle>
            <a:lvl1pPr>
              <a:lnSpc>
                <a:spcPts val="3800"/>
              </a:lnSpc>
              <a:spcBef>
                <a:spcPts val="0"/>
              </a:spcBef>
              <a:buNone/>
              <a:defRPr sz="3600" cap="all" baseline="0"/>
            </a:lvl1pPr>
          </a:lstStyle>
          <a:p>
            <a:pPr lvl="0"/>
            <a:r>
              <a:rPr lang="en-US" dirty="0"/>
              <a:t>Click to edit Master text styles</a:t>
            </a:r>
          </a:p>
          <a:p>
            <a:pPr lvl="1"/>
            <a:r>
              <a:rPr lang="en-US" dirty="0"/>
              <a:t>Second level</a:t>
            </a:r>
          </a:p>
        </p:txBody>
      </p:sp>
      <p:sp>
        <p:nvSpPr>
          <p:cNvPr id="7" name="Slide Number Placeholder 5"/>
          <p:cNvSpPr>
            <a:spLocks noGrp="1"/>
          </p:cNvSpPr>
          <p:nvPr>
            <p:ph type="sldNum" sz="quarter" idx="10"/>
          </p:nvPr>
        </p:nvSpPr>
        <p:spPr/>
        <p:txBody>
          <a:bodyPr/>
          <a:lstStyle>
            <a:lvl1pPr>
              <a:defRPr/>
            </a:lvl1pPr>
          </a:lstStyle>
          <a:p>
            <a:pPr>
              <a:defRPr/>
            </a:pPr>
            <a:fld id="{7E727451-4371-4A76-9EDC-3017A23E8FE0}" type="slidenum">
              <a:rPr lang="en-GB">
                <a:solidFill>
                  <a:srgbClr val="000000"/>
                </a:solidFill>
              </a:rPr>
              <a:pPr>
                <a:defRPr/>
              </a:pPr>
              <a:t>‹#›</a:t>
            </a:fld>
            <a:endParaRPr lang="en-GB" dirty="0">
              <a:solidFill>
                <a:srgbClr val="000000"/>
              </a:solidFill>
            </a:endParaRPr>
          </a:p>
        </p:txBody>
      </p:sp>
    </p:spTree>
    <p:extLst>
      <p:ext uri="{BB962C8B-B14F-4D97-AF65-F5344CB8AC3E}">
        <p14:creationId xmlns:p14="http://schemas.microsoft.com/office/powerpoint/2010/main" val="3118916167"/>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twoObj" preserve="1">
  <p:cSld name="Two column text without bullets">
    <p:spTree>
      <p:nvGrpSpPr>
        <p:cNvPr id="1" name=""/>
        <p:cNvGrpSpPr/>
        <p:nvPr/>
      </p:nvGrpSpPr>
      <p:grpSpPr>
        <a:xfrm>
          <a:off x="0" y="0"/>
          <a:ext cx="0" cy="0"/>
          <a:chOff x="0" y="0"/>
          <a:chExt cx="0" cy="0"/>
        </a:xfrm>
      </p:grpSpPr>
      <p:pic>
        <p:nvPicPr>
          <p:cNvPr id="5" name="Picture 12" descr="LBG_vl_fc_p_c"/>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8832891" y="360365"/>
            <a:ext cx="835025" cy="995362"/>
          </a:xfrm>
          <a:prstGeom prst="rect">
            <a:avLst/>
          </a:prstGeom>
          <a:noFill/>
          <a:ln w="9525">
            <a:noFill/>
            <a:miter lim="800000"/>
            <a:headEnd/>
            <a:tailEnd/>
          </a:ln>
        </p:spPr>
      </p:pic>
      <p:cxnSp>
        <p:nvCxnSpPr>
          <p:cNvPr id="6" name="Straight Connector 10"/>
          <p:cNvCxnSpPr/>
          <p:nvPr/>
        </p:nvCxnSpPr>
        <p:spPr>
          <a:xfrm flipH="1">
            <a:off x="427046" y="1343025"/>
            <a:ext cx="8054976" cy="0"/>
          </a:xfrm>
          <a:prstGeom prst="line">
            <a:avLst/>
          </a:prstGeom>
          <a:ln w="20320"/>
        </p:spPr>
        <p:style>
          <a:lnRef idx="1">
            <a:schemeClr val="accent1"/>
          </a:lnRef>
          <a:fillRef idx="0">
            <a:schemeClr val="accent1"/>
          </a:fillRef>
          <a:effectRef idx="0">
            <a:schemeClr val="accent1"/>
          </a:effectRef>
          <a:fontRef idx="minor">
            <a:schemeClr val="tx1"/>
          </a:fontRef>
        </p:style>
      </p:cxnSp>
      <p:cxnSp>
        <p:nvCxnSpPr>
          <p:cNvPr id="7" name="Straight Connector 11"/>
          <p:cNvCxnSpPr/>
          <p:nvPr/>
        </p:nvCxnSpPr>
        <p:spPr>
          <a:xfrm flipH="1">
            <a:off x="8861427" y="6470650"/>
            <a:ext cx="660400" cy="0"/>
          </a:xfrm>
          <a:prstGeom prst="line">
            <a:avLst/>
          </a:prstGeom>
          <a:ln w="20320"/>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p:txBody>
          <a:bodyPr/>
          <a:lstStyle>
            <a:lvl1pPr>
              <a:defRPr baseline="0"/>
            </a:lvl1pPr>
          </a:lstStyle>
          <a:p>
            <a:r>
              <a:rPr lang="en-US" dirty="0"/>
              <a:t>Click to edit Master title style</a:t>
            </a:r>
            <a:endParaRPr lang="en-GB" dirty="0"/>
          </a:p>
        </p:txBody>
      </p:sp>
      <p:sp>
        <p:nvSpPr>
          <p:cNvPr id="3" name="Content Placeholder 2"/>
          <p:cNvSpPr>
            <a:spLocks noGrp="1"/>
          </p:cNvSpPr>
          <p:nvPr>
            <p:ph sz="half" idx="1"/>
          </p:nvPr>
        </p:nvSpPr>
        <p:spPr>
          <a:xfrm>
            <a:off x="416500" y="1699201"/>
            <a:ext cx="3960440" cy="4525963"/>
          </a:xfrm>
        </p:spPr>
        <p:txBody>
          <a:bodyPr>
            <a:normAutofit/>
          </a:bodyPr>
          <a:lstStyle>
            <a:lvl1pPr marL="0" indent="0">
              <a:spcBef>
                <a:spcPts val="0"/>
              </a:spcBef>
              <a:spcAft>
                <a:spcPts val="600"/>
              </a:spcAft>
              <a:buNone/>
              <a:defRPr sz="2000"/>
            </a:lvl1pPr>
            <a:lvl2pPr marL="0" indent="0">
              <a:buNone/>
              <a:defRPr sz="2400"/>
            </a:lvl2pPr>
            <a:lvl3pPr marL="0" indent="0">
              <a:buNone/>
              <a:defRPr sz="2000"/>
            </a:lvl3pPr>
            <a:lvl4pPr marL="0" indent="0">
              <a:buNone/>
              <a:defRPr sz="1800"/>
            </a:lvl4pPr>
            <a:lvl5pPr marL="0" indent="0">
              <a:buNone/>
              <a:defRPr sz="1800"/>
            </a:lvl5pPr>
            <a:lvl6pPr>
              <a:defRPr sz="1800"/>
            </a:lvl6pPr>
            <a:lvl7pPr>
              <a:defRPr sz="1800"/>
            </a:lvl7pPr>
            <a:lvl8pPr>
              <a:defRPr sz="1800"/>
            </a:lvl8pPr>
            <a:lvl9pPr>
              <a:defRPr sz="1800"/>
            </a:lvl9pPr>
          </a:lstStyle>
          <a:p>
            <a:pPr lvl="0"/>
            <a:r>
              <a:rPr lang="en-US" dirty="0"/>
              <a:t>Click to edit Master text styles</a:t>
            </a:r>
            <a:endParaRPr lang="en-GB" dirty="0"/>
          </a:p>
        </p:txBody>
      </p:sp>
      <p:sp>
        <p:nvSpPr>
          <p:cNvPr id="4" name="Content Placeholder 3"/>
          <p:cNvSpPr>
            <a:spLocks noGrp="1"/>
          </p:cNvSpPr>
          <p:nvPr>
            <p:ph sz="half" idx="2"/>
          </p:nvPr>
        </p:nvSpPr>
        <p:spPr>
          <a:xfrm>
            <a:off x="4520963" y="1700824"/>
            <a:ext cx="3960000" cy="4525963"/>
          </a:xfrm>
        </p:spPr>
        <p:txBody>
          <a:bodyPr>
            <a:normAutofit/>
          </a:bodyPr>
          <a:lstStyle>
            <a:lvl1pPr marL="0" indent="0">
              <a:spcBef>
                <a:spcPts val="0"/>
              </a:spcBef>
              <a:spcAft>
                <a:spcPts val="600"/>
              </a:spcAft>
              <a:buNone/>
              <a:defRPr sz="2000"/>
            </a:lvl1pPr>
            <a:lvl2pPr marL="0" indent="0">
              <a:buNone/>
              <a:defRPr sz="2400"/>
            </a:lvl2pPr>
            <a:lvl3pPr marL="0" indent="0">
              <a:buNone/>
              <a:defRPr sz="2000"/>
            </a:lvl3pPr>
            <a:lvl4pPr marL="0" indent="0">
              <a:buNone/>
              <a:defRPr sz="1800"/>
            </a:lvl4pPr>
            <a:lvl5pPr marL="0" indent="0">
              <a:buNone/>
              <a:defRPr sz="1800"/>
            </a:lvl5pPr>
            <a:lvl6pPr>
              <a:defRPr sz="1800"/>
            </a:lvl6pPr>
            <a:lvl7pPr>
              <a:defRPr sz="1800"/>
            </a:lvl7pPr>
            <a:lvl8pPr>
              <a:defRPr sz="1800"/>
            </a:lvl8pPr>
            <a:lvl9pPr>
              <a:defRPr sz="1800"/>
            </a:lvl9pPr>
          </a:lstStyle>
          <a:p>
            <a:pPr lvl="0"/>
            <a:r>
              <a:rPr lang="en-US" dirty="0"/>
              <a:t>Click to edit Master text styles</a:t>
            </a:r>
            <a:endParaRPr lang="en-GB" dirty="0"/>
          </a:p>
        </p:txBody>
      </p:sp>
      <p:sp>
        <p:nvSpPr>
          <p:cNvPr id="8" name="Slide Number Placeholder 6"/>
          <p:cNvSpPr>
            <a:spLocks noGrp="1"/>
          </p:cNvSpPr>
          <p:nvPr>
            <p:ph type="sldNum" sz="quarter" idx="10"/>
          </p:nvPr>
        </p:nvSpPr>
        <p:spPr/>
        <p:txBody>
          <a:bodyPr/>
          <a:lstStyle>
            <a:lvl1pPr>
              <a:defRPr/>
            </a:lvl1pPr>
          </a:lstStyle>
          <a:p>
            <a:pPr>
              <a:defRPr/>
            </a:pPr>
            <a:fld id="{1579771E-06BA-44FE-B584-572508A8C13B}" type="slidenum">
              <a:rPr lang="en-GB">
                <a:solidFill>
                  <a:srgbClr val="000000"/>
                </a:solidFill>
              </a:rPr>
              <a:pPr>
                <a:defRPr/>
              </a:pPr>
              <a:t>‹#›</a:t>
            </a:fld>
            <a:endParaRPr lang="en-GB" dirty="0">
              <a:solidFill>
                <a:srgbClr val="000000"/>
              </a:solidFill>
            </a:endParaRPr>
          </a:p>
        </p:txBody>
      </p:sp>
    </p:spTree>
    <p:extLst>
      <p:ext uri="{BB962C8B-B14F-4D97-AF65-F5344CB8AC3E}">
        <p14:creationId xmlns:p14="http://schemas.microsoft.com/office/powerpoint/2010/main" val="3143640466"/>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twoObj" preserve="1">
  <p:cSld name="1_Two column text with bullets">
    <p:spTree>
      <p:nvGrpSpPr>
        <p:cNvPr id="1" name=""/>
        <p:cNvGrpSpPr/>
        <p:nvPr/>
      </p:nvGrpSpPr>
      <p:grpSpPr>
        <a:xfrm>
          <a:off x="0" y="0"/>
          <a:ext cx="0" cy="0"/>
          <a:chOff x="0" y="0"/>
          <a:chExt cx="0" cy="0"/>
        </a:xfrm>
      </p:grpSpPr>
      <p:pic>
        <p:nvPicPr>
          <p:cNvPr id="5" name="Picture 12" descr="LBG_vl_fc_p_c"/>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8832891" y="360365"/>
            <a:ext cx="835025" cy="995362"/>
          </a:xfrm>
          <a:prstGeom prst="rect">
            <a:avLst/>
          </a:prstGeom>
          <a:noFill/>
          <a:ln w="9525">
            <a:noFill/>
            <a:miter lim="800000"/>
            <a:headEnd/>
            <a:tailEnd/>
          </a:ln>
        </p:spPr>
      </p:pic>
      <p:cxnSp>
        <p:nvCxnSpPr>
          <p:cNvPr id="6" name="Straight Connector 8"/>
          <p:cNvCxnSpPr/>
          <p:nvPr/>
        </p:nvCxnSpPr>
        <p:spPr>
          <a:xfrm flipH="1">
            <a:off x="427046" y="1343025"/>
            <a:ext cx="8054976" cy="0"/>
          </a:xfrm>
          <a:prstGeom prst="line">
            <a:avLst/>
          </a:prstGeom>
          <a:ln w="20320"/>
        </p:spPr>
        <p:style>
          <a:lnRef idx="1">
            <a:schemeClr val="accent1"/>
          </a:lnRef>
          <a:fillRef idx="0">
            <a:schemeClr val="accent1"/>
          </a:fillRef>
          <a:effectRef idx="0">
            <a:schemeClr val="accent1"/>
          </a:effectRef>
          <a:fontRef idx="minor">
            <a:schemeClr val="tx1"/>
          </a:fontRef>
        </p:style>
      </p:cxnSp>
      <p:cxnSp>
        <p:nvCxnSpPr>
          <p:cNvPr id="7" name="Straight Connector 9"/>
          <p:cNvCxnSpPr/>
          <p:nvPr/>
        </p:nvCxnSpPr>
        <p:spPr>
          <a:xfrm flipH="1">
            <a:off x="8861427" y="6470650"/>
            <a:ext cx="660400" cy="0"/>
          </a:xfrm>
          <a:prstGeom prst="line">
            <a:avLst/>
          </a:prstGeom>
          <a:ln w="20320"/>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p:txBody>
          <a:bodyPr/>
          <a:lstStyle>
            <a:lvl1pPr>
              <a:defRPr baseline="0"/>
            </a:lvl1pPr>
          </a:lstStyle>
          <a:p>
            <a:r>
              <a:rPr lang="en-US" dirty="0"/>
              <a:t>Click to edit Master title style</a:t>
            </a:r>
            <a:endParaRPr lang="en-GB" dirty="0"/>
          </a:p>
        </p:txBody>
      </p:sp>
      <p:sp>
        <p:nvSpPr>
          <p:cNvPr id="3" name="Content Placeholder 2"/>
          <p:cNvSpPr>
            <a:spLocks noGrp="1"/>
          </p:cNvSpPr>
          <p:nvPr>
            <p:ph sz="half" idx="1"/>
          </p:nvPr>
        </p:nvSpPr>
        <p:spPr>
          <a:xfrm>
            <a:off x="416500" y="1699201"/>
            <a:ext cx="3960440" cy="4525963"/>
          </a:xfrm>
        </p:spPr>
        <p:txBody>
          <a:bodyPr>
            <a:normAutofit/>
          </a:bodyPr>
          <a:lstStyle>
            <a:lvl1pPr marL="182352" indent="-182352">
              <a:spcBef>
                <a:spcPts val="0"/>
              </a:spcBef>
              <a:spcAft>
                <a:spcPts val="600"/>
              </a:spcAft>
              <a:buFont typeface="Arial" pitchFamily="34" charset="0"/>
              <a:buChar char="•"/>
              <a:defRPr sz="1800"/>
            </a:lvl1pPr>
            <a:lvl2pPr marL="361524" indent="-180765">
              <a:spcAft>
                <a:spcPts val="600"/>
              </a:spcAft>
              <a:buFont typeface="Arial" pitchFamily="34" charset="0"/>
              <a:buChar char="•"/>
              <a:defRPr sz="1600"/>
            </a:lvl2pPr>
            <a:lvl3pPr marL="542302" indent="-180765">
              <a:spcAft>
                <a:spcPts val="600"/>
              </a:spcAft>
              <a:buFont typeface="Arial" pitchFamily="34" charset="0"/>
              <a:buChar char="•"/>
              <a:defRPr sz="1400"/>
            </a:lvl3pPr>
            <a:lvl4pPr marL="713552" indent="-171252">
              <a:spcAft>
                <a:spcPts val="600"/>
              </a:spcAft>
              <a:buFont typeface="Arial" pitchFamily="34" charset="0"/>
              <a:buChar char="•"/>
              <a:defRPr sz="1400"/>
            </a:lvl4pPr>
            <a:lvl5pPr marL="894321" indent="-180765">
              <a:spcAft>
                <a:spcPts val="600"/>
              </a:spcAft>
              <a:buFont typeface="Arial" pitchFamily="34" charset="0"/>
              <a:buChar char="•"/>
              <a:defRPr sz="14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Content Placeholder 3"/>
          <p:cNvSpPr>
            <a:spLocks noGrp="1"/>
          </p:cNvSpPr>
          <p:nvPr>
            <p:ph sz="half" idx="2"/>
          </p:nvPr>
        </p:nvSpPr>
        <p:spPr>
          <a:xfrm>
            <a:off x="4520963" y="1700824"/>
            <a:ext cx="3960000" cy="4525963"/>
          </a:xfrm>
        </p:spPr>
        <p:txBody>
          <a:bodyPr>
            <a:normAutofit/>
          </a:bodyPr>
          <a:lstStyle>
            <a:lvl1pPr marL="182352" indent="-182352">
              <a:spcBef>
                <a:spcPts val="0"/>
              </a:spcBef>
              <a:spcAft>
                <a:spcPts val="600"/>
              </a:spcAft>
              <a:buFont typeface="Arial" pitchFamily="34" charset="0"/>
              <a:buChar char="•"/>
              <a:defRPr sz="1800"/>
            </a:lvl1pPr>
            <a:lvl2pPr marL="361524" indent="-180765">
              <a:spcAft>
                <a:spcPts val="600"/>
              </a:spcAft>
              <a:buFont typeface="Arial" pitchFamily="34" charset="0"/>
              <a:buChar char="•"/>
              <a:defRPr sz="1600"/>
            </a:lvl2pPr>
            <a:lvl3pPr marL="542302" indent="-180765">
              <a:spcAft>
                <a:spcPts val="600"/>
              </a:spcAft>
              <a:buFont typeface="Arial" pitchFamily="34" charset="0"/>
              <a:buChar char="•"/>
              <a:defRPr sz="1400"/>
            </a:lvl3pPr>
            <a:lvl4pPr marL="713552" indent="-171252">
              <a:spcAft>
                <a:spcPts val="600"/>
              </a:spcAft>
              <a:buFont typeface="Arial" pitchFamily="34" charset="0"/>
              <a:buChar char="•"/>
              <a:defRPr sz="1400"/>
            </a:lvl4pPr>
            <a:lvl5pPr marL="894321" indent="-180765">
              <a:spcAft>
                <a:spcPts val="600"/>
              </a:spcAft>
              <a:buFont typeface="Arial" pitchFamily="34" charset="0"/>
              <a:buChar char="•"/>
              <a:defRPr sz="14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8" name="Slide Number Placeholder 6"/>
          <p:cNvSpPr>
            <a:spLocks noGrp="1"/>
          </p:cNvSpPr>
          <p:nvPr>
            <p:ph type="sldNum" sz="quarter" idx="10"/>
          </p:nvPr>
        </p:nvSpPr>
        <p:spPr/>
        <p:txBody>
          <a:bodyPr/>
          <a:lstStyle>
            <a:lvl1pPr>
              <a:defRPr/>
            </a:lvl1pPr>
          </a:lstStyle>
          <a:p>
            <a:pPr>
              <a:defRPr/>
            </a:pPr>
            <a:fld id="{9EE6A90F-0026-45C3-8DDF-8B6174732B20}" type="slidenum">
              <a:rPr lang="en-GB">
                <a:solidFill>
                  <a:srgbClr val="000000"/>
                </a:solidFill>
              </a:rPr>
              <a:pPr>
                <a:defRPr/>
              </a:pPr>
              <a:t>‹#›</a:t>
            </a:fld>
            <a:endParaRPr lang="en-GB" dirty="0">
              <a:solidFill>
                <a:srgbClr val="000000"/>
              </a:solidFill>
            </a:endParaRPr>
          </a:p>
        </p:txBody>
      </p:sp>
    </p:spTree>
    <p:extLst>
      <p:ext uri="{BB962C8B-B14F-4D97-AF65-F5344CB8AC3E}">
        <p14:creationId xmlns:p14="http://schemas.microsoft.com/office/powerpoint/2010/main" val="156101588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Divider slide - With graphic">
    <p:bg>
      <p:bgPr>
        <a:blipFill dpi="0" rotWithShape="0">
          <a:blip r:embed="rId2"/>
          <a:srcRect/>
          <a:stretch>
            <a:fillRect/>
          </a:stretch>
        </a:blipFill>
        <a:effectLst/>
      </p:bgPr>
    </p:bg>
    <p:spTree>
      <p:nvGrpSpPr>
        <p:cNvPr id="1" name=""/>
        <p:cNvGrpSpPr/>
        <p:nvPr/>
      </p:nvGrpSpPr>
      <p:grpSpPr>
        <a:xfrm>
          <a:off x="0" y="0"/>
          <a:ext cx="0" cy="0"/>
          <a:chOff x="0" y="0"/>
          <a:chExt cx="0" cy="0"/>
        </a:xfrm>
      </p:grpSpPr>
      <p:pic>
        <p:nvPicPr>
          <p:cNvPr id="4" name="Picture 12" descr="LBG_vl_fc_p_c"/>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8832865" y="360365"/>
            <a:ext cx="835025" cy="995362"/>
          </a:xfrm>
          <a:prstGeom prst="rect">
            <a:avLst/>
          </a:prstGeom>
          <a:noFill/>
          <a:ln w="9525">
            <a:noFill/>
            <a:miter lim="800000"/>
            <a:headEnd/>
            <a:tailEnd/>
          </a:ln>
        </p:spPr>
      </p:pic>
      <p:cxnSp>
        <p:nvCxnSpPr>
          <p:cNvPr id="5" name="Straight Connector 4"/>
          <p:cNvCxnSpPr/>
          <p:nvPr/>
        </p:nvCxnSpPr>
        <p:spPr>
          <a:xfrm flipH="1">
            <a:off x="427043" y="1343025"/>
            <a:ext cx="8054976" cy="0"/>
          </a:xfrm>
          <a:prstGeom prst="line">
            <a:avLst/>
          </a:prstGeom>
          <a:ln w="20320"/>
        </p:spPr>
        <p:style>
          <a:lnRef idx="1">
            <a:schemeClr val="accent1"/>
          </a:lnRef>
          <a:fillRef idx="0">
            <a:schemeClr val="accent1"/>
          </a:fillRef>
          <a:effectRef idx="0">
            <a:schemeClr val="accent1"/>
          </a:effectRef>
          <a:fontRef idx="minor">
            <a:schemeClr val="tx1"/>
          </a:fontRef>
        </p:style>
      </p:cxnSp>
      <p:cxnSp>
        <p:nvCxnSpPr>
          <p:cNvPr id="6" name="Straight Connector 6"/>
          <p:cNvCxnSpPr/>
          <p:nvPr/>
        </p:nvCxnSpPr>
        <p:spPr>
          <a:xfrm flipH="1">
            <a:off x="8861427" y="6470650"/>
            <a:ext cx="660400" cy="0"/>
          </a:xfrm>
          <a:prstGeom prst="line">
            <a:avLst/>
          </a:prstGeom>
          <a:ln w="20320"/>
        </p:spPr>
        <p:style>
          <a:lnRef idx="1">
            <a:schemeClr val="accent1"/>
          </a:lnRef>
          <a:fillRef idx="0">
            <a:schemeClr val="accent1"/>
          </a:fillRef>
          <a:effectRef idx="0">
            <a:schemeClr val="accent1"/>
          </a:effectRef>
          <a:fontRef idx="minor">
            <a:schemeClr val="tx1"/>
          </a:fontRef>
        </p:style>
      </p:cxnSp>
      <p:sp>
        <p:nvSpPr>
          <p:cNvPr id="3" name="Content Placeholder 2"/>
          <p:cNvSpPr>
            <a:spLocks noGrp="1"/>
          </p:cNvSpPr>
          <p:nvPr>
            <p:ph idx="1"/>
          </p:nvPr>
        </p:nvSpPr>
        <p:spPr>
          <a:xfrm>
            <a:off x="416504" y="2230046"/>
            <a:ext cx="8064896" cy="1847269"/>
          </a:xfrm>
        </p:spPr>
        <p:txBody>
          <a:bodyPr>
            <a:normAutofit/>
          </a:bodyPr>
          <a:lstStyle>
            <a:lvl1pPr>
              <a:lnSpc>
                <a:spcPts val="3800"/>
              </a:lnSpc>
              <a:spcBef>
                <a:spcPts val="0"/>
              </a:spcBef>
              <a:buNone/>
              <a:defRPr sz="3600" cap="all" baseline="0"/>
            </a:lvl1pPr>
          </a:lstStyle>
          <a:p>
            <a:pPr lvl="0"/>
            <a:r>
              <a:rPr lang="en-US" dirty="0"/>
              <a:t>Click to edit Master text styles</a:t>
            </a:r>
          </a:p>
          <a:p>
            <a:pPr lvl="1"/>
            <a:r>
              <a:rPr lang="en-US" dirty="0"/>
              <a:t>Second level</a:t>
            </a:r>
          </a:p>
        </p:txBody>
      </p:sp>
      <p:sp>
        <p:nvSpPr>
          <p:cNvPr id="7" name="Slide Number Placeholder 5"/>
          <p:cNvSpPr>
            <a:spLocks noGrp="1"/>
          </p:cNvSpPr>
          <p:nvPr>
            <p:ph type="sldNum" sz="quarter" idx="10"/>
          </p:nvPr>
        </p:nvSpPr>
        <p:spPr/>
        <p:txBody>
          <a:bodyPr/>
          <a:lstStyle>
            <a:lvl1pPr>
              <a:defRPr/>
            </a:lvl1pPr>
          </a:lstStyle>
          <a:p>
            <a:pPr>
              <a:defRPr/>
            </a:pPr>
            <a:fld id="{7E727451-4371-4A76-9EDC-3017A23E8FE0}" type="slidenum">
              <a:rPr lang="en-GB"/>
              <a:pPr>
                <a:defRPr/>
              </a:pPr>
              <a:t>‹#›</a:t>
            </a:fld>
            <a:endParaRPr lang="en-GB" dirty="0"/>
          </a:p>
        </p:txBody>
      </p:sp>
    </p:spTree>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p:cSld name="Two column text and image">
    <p:spTree>
      <p:nvGrpSpPr>
        <p:cNvPr id="1" name=""/>
        <p:cNvGrpSpPr/>
        <p:nvPr/>
      </p:nvGrpSpPr>
      <p:grpSpPr>
        <a:xfrm>
          <a:off x="0" y="0"/>
          <a:ext cx="0" cy="0"/>
          <a:chOff x="0" y="0"/>
          <a:chExt cx="0" cy="0"/>
        </a:xfrm>
      </p:grpSpPr>
      <p:pic>
        <p:nvPicPr>
          <p:cNvPr id="4" name="Picture 12" descr="LBG_vl_fc_p_c"/>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8832891" y="360365"/>
            <a:ext cx="835025" cy="995362"/>
          </a:xfrm>
          <a:prstGeom prst="rect">
            <a:avLst/>
          </a:prstGeom>
          <a:noFill/>
          <a:ln w="9525">
            <a:noFill/>
            <a:miter lim="800000"/>
            <a:headEnd/>
            <a:tailEnd/>
          </a:ln>
        </p:spPr>
      </p:pic>
      <p:cxnSp>
        <p:nvCxnSpPr>
          <p:cNvPr id="5" name="Straight Connector 10"/>
          <p:cNvCxnSpPr/>
          <p:nvPr/>
        </p:nvCxnSpPr>
        <p:spPr>
          <a:xfrm flipH="1">
            <a:off x="427046" y="1343025"/>
            <a:ext cx="8054976" cy="0"/>
          </a:xfrm>
          <a:prstGeom prst="line">
            <a:avLst/>
          </a:prstGeom>
          <a:ln w="20320"/>
        </p:spPr>
        <p:style>
          <a:lnRef idx="1">
            <a:schemeClr val="accent1"/>
          </a:lnRef>
          <a:fillRef idx="0">
            <a:schemeClr val="accent1"/>
          </a:fillRef>
          <a:effectRef idx="0">
            <a:schemeClr val="accent1"/>
          </a:effectRef>
          <a:fontRef idx="minor">
            <a:schemeClr val="tx1"/>
          </a:fontRef>
        </p:style>
      </p:cxnSp>
      <p:cxnSp>
        <p:nvCxnSpPr>
          <p:cNvPr id="6" name="Straight Connector 11"/>
          <p:cNvCxnSpPr/>
          <p:nvPr/>
        </p:nvCxnSpPr>
        <p:spPr>
          <a:xfrm flipH="1">
            <a:off x="8861427" y="6470650"/>
            <a:ext cx="660400" cy="0"/>
          </a:xfrm>
          <a:prstGeom prst="line">
            <a:avLst/>
          </a:prstGeom>
          <a:ln w="20320"/>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p:txBody>
          <a:bodyPr/>
          <a:lstStyle>
            <a:lvl1pPr>
              <a:defRPr baseline="0"/>
            </a:lvl1pPr>
          </a:lstStyle>
          <a:p>
            <a:r>
              <a:rPr lang="en-US" dirty="0"/>
              <a:t>Click to edit Master title style</a:t>
            </a:r>
            <a:endParaRPr lang="en-GB" dirty="0"/>
          </a:p>
        </p:txBody>
      </p:sp>
      <p:sp>
        <p:nvSpPr>
          <p:cNvPr id="3" name="Content Placeholder 2"/>
          <p:cNvSpPr>
            <a:spLocks noGrp="1"/>
          </p:cNvSpPr>
          <p:nvPr>
            <p:ph sz="half" idx="1"/>
          </p:nvPr>
        </p:nvSpPr>
        <p:spPr>
          <a:xfrm>
            <a:off x="416500" y="1699201"/>
            <a:ext cx="3960440" cy="4525963"/>
          </a:xfrm>
        </p:spPr>
        <p:txBody>
          <a:bodyPr>
            <a:normAutofit/>
          </a:bodyPr>
          <a:lstStyle>
            <a:lvl1pPr marL="0" indent="0">
              <a:spcBef>
                <a:spcPts val="0"/>
              </a:spcBef>
              <a:spcAft>
                <a:spcPts val="600"/>
              </a:spcAft>
              <a:buNone/>
              <a:defRPr sz="1800"/>
            </a:lvl1pPr>
            <a:lvl2pPr marL="0" indent="0">
              <a:buNone/>
              <a:defRPr sz="2400"/>
            </a:lvl2pPr>
            <a:lvl3pPr marL="0" indent="0">
              <a:buNone/>
              <a:defRPr sz="2000"/>
            </a:lvl3pPr>
            <a:lvl4pPr marL="0" indent="0">
              <a:buNone/>
              <a:defRPr sz="1800"/>
            </a:lvl4pPr>
            <a:lvl5pPr marL="0" indent="0">
              <a:buNone/>
              <a:defRPr sz="1800"/>
            </a:lvl5pPr>
            <a:lvl6pPr>
              <a:defRPr sz="1800"/>
            </a:lvl6pPr>
            <a:lvl7pPr>
              <a:defRPr sz="1800"/>
            </a:lvl7pPr>
            <a:lvl8pPr>
              <a:defRPr sz="1800"/>
            </a:lvl8pPr>
            <a:lvl9pPr>
              <a:defRPr sz="1800"/>
            </a:lvl9pPr>
          </a:lstStyle>
          <a:p>
            <a:pPr lvl="0"/>
            <a:r>
              <a:rPr lang="en-US" dirty="0"/>
              <a:t>Click to edit Master text styles</a:t>
            </a:r>
            <a:endParaRPr lang="en-GB" dirty="0"/>
          </a:p>
        </p:txBody>
      </p:sp>
      <p:sp>
        <p:nvSpPr>
          <p:cNvPr id="7" name="Slide Number Placeholder 6"/>
          <p:cNvSpPr>
            <a:spLocks noGrp="1"/>
          </p:cNvSpPr>
          <p:nvPr>
            <p:ph type="sldNum" sz="quarter" idx="10"/>
          </p:nvPr>
        </p:nvSpPr>
        <p:spPr/>
        <p:txBody>
          <a:bodyPr/>
          <a:lstStyle>
            <a:lvl1pPr>
              <a:defRPr/>
            </a:lvl1pPr>
          </a:lstStyle>
          <a:p>
            <a:pPr>
              <a:defRPr/>
            </a:pPr>
            <a:fld id="{26164056-D2B8-481E-B315-324684082DB6}" type="slidenum">
              <a:rPr lang="en-GB">
                <a:solidFill>
                  <a:srgbClr val="000000"/>
                </a:solidFill>
              </a:rPr>
              <a:pPr>
                <a:defRPr/>
              </a:pPr>
              <a:t>‹#›</a:t>
            </a:fld>
            <a:endParaRPr lang="en-GB" dirty="0">
              <a:solidFill>
                <a:srgbClr val="000000"/>
              </a:solidFill>
            </a:endParaRPr>
          </a:p>
        </p:txBody>
      </p:sp>
    </p:spTree>
    <p:extLst>
      <p:ext uri="{BB962C8B-B14F-4D97-AF65-F5344CB8AC3E}">
        <p14:creationId xmlns:p14="http://schemas.microsoft.com/office/powerpoint/2010/main" val="25635862"/>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woObj" preserve="1">
  <p:cSld name="Graphic devices">
    <p:bg>
      <p:bgPr>
        <a:solidFill>
          <a:schemeClr val="bg1"/>
        </a:solidFill>
        <a:effectLst/>
      </p:bgPr>
    </p:bg>
    <p:spTree>
      <p:nvGrpSpPr>
        <p:cNvPr id="1" name=""/>
        <p:cNvGrpSpPr/>
        <p:nvPr/>
      </p:nvGrpSpPr>
      <p:grpSpPr>
        <a:xfrm>
          <a:off x="0" y="0"/>
          <a:ext cx="0" cy="0"/>
          <a:chOff x="0" y="0"/>
          <a:chExt cx="0" cy="0"/>
        </a:xfrm>
      </p:grpSpPr>
      <p:pic>
        <p:nvPicPr>
          <p:cNvPr id="5" name="Picture 12" descr="LBG_vl_fc_p_c"/>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8832891" y="360365"/>
            <a:ext cx="835025" cy="995362"/>
          </a:xfrm>
          <a:prstGeom prst="rect">
            <a:avLst/>
          </a:prstGeom>
          <a:noFill/>
          <a:ln w="9525">
            <a:noFill/>
            <a:miter lim="800000"/>
            <a:headEnd/>
            <a:tailEnd/>
          </a:ln>
        </p:spPr>
      </p:pic>
      <p:cxnSp>
        <p:nvCxnSpPr>
          <p:cNvPr id="6" name="Straight Connector 7"/>
          <p:cNvCxnSpPr/>
          <p:nvPr/>
        </p:nvCxnSpPr>
        <p:spPr>
          <a:xfrm flipH="1">
            <a:off x="427046" y="1343025"/>
            <a:ext cx="8054976" cy="0"/>
          </a:xfrm>
          <a:prstGeom prst="line">
            <a:avLst/>
          </a:prstGeom>
          <a:ln w="20320"/>
        </p:spPr>
        <p:style>
          <a:lnRef idx="1">
            <a:schemeClr val="accent1"/>
          </a:lnRef>
          <a:fillRef idx="0">
            <a:schemeClr val="accent1"/>
          </a:fillRef>
          <a:effectRef idx="0">
            <a:schemeClr val="accent1"/>
          </a:effectRef>
          <a:fontRef idx="minor">
            <a:schemeClr val="tx1"/>
          </a:fontRef>
        </p:style>
      </p:cxnSp>
      <p:cxnSp>
        <p:nvCxnSpPr>
          <p:cNvPr id="7" name="Straight Connector 8"/>
          <p:cNvCxnSpPr/>
          <p:nvPr/>
        </p:nvCxnSpPr>
        <p:spPr>
          <a:xfrm flipH="1">
            <a:off x="8861427" y="6470650"/>
            <a:ext cx="660400" cy="0"/>
          </a:xfrm>
          <a:prstGeom prst="line">
            <a:avLst/>
          </a:prstGeom>
          <a:ln w="20320"/>
        </p:spPr>
        <p:style>
          <a:lnRef idx="1">
            <a:schemeClr val="accent1"/>
          </a:lnRef>
          <a:fillRef idx="0">
            <a:schemeClr val="accent1"/>
          </a:fillRef>
          <a:effectRef idx="0">
            <a:schemeClr val="accent1"/>
          </a:effectRef>
          <a:fontRef idx="minor">
            <a:schemeClr val="tx1"/>
          </a:fontRef>
        </p:style>
      </p:cxnSp>
      <p:pic>
        <p:nvPicPr>
          <p:cNvPr id="8" name="Picture 11" descr="arrows.png"/>
          <p:cNvPicPr>
            <a:picLocks noChangeAspect="1"/>
          </p:cNvPicPr>
          <p:nvPr/>
        </p:nvPicPr>
        <p:blipFill>
          <a:blip r:embed="rId3"/>
          <a:srcRect/>
          <a:stretch>
            <a:fillRect/>
          </a:stretch>
        </p:blipFill>
        <p:spPr bwMode="auto">
          <a:xfrm>
            <a:off x="7" y="4005282"/>
            <a:ext cx="4719638" cy="2852737"/>
          </a:xfrm>
          <a:prstGeom prst="rect">
            <a:avLst/>
          </a:prstGeom>
          <a:noFill/>
          <a:ln w="9525">
            <a:noFill/>
            <a:miter lim="800000"/>
            <a:headEnd/>
            <a:tailEnd/>
          </a:ln>
        </p:spPr>
      </p:pic>
      <p:sp>
        <p:nvSpPr>
          <p:cNvPr id="2" name="Title 1"/>
          <p:cNvSpPr>
            <a:spLocks noGrp="1"/>
          </p:cNvSpPr>
          <p:nvPr>
            <p:ph type="title"/>
          </p:nvPr>
        </p:nvSpPr>
        <p:spPr/>
        <p:txBody>
          <a:bodyPr/>
          <a:lstStyle>
            <a:lvl1pPr>
              <a:defRPr baseline="0"/>
            </a:lvl1pPr>
          </a:lstStyle>
          <a:p>
            <a:r>
              <a:rPr lang="en-US" dirty="0"/>
              <a:t>Click to edit Master title style</a:t>
            </a:r>
            <a:endParaRPr lang="en-GB" dirty="0"/>
          </a:p>
        </p:txBody>
      </p:sp>
      <p:sp>
        <p:nvSpPr>
          <p:cNvPr id="3" name="Content Placeholder 2"/>
          <p:cNvSpPr>
            <a:spLocks noGrp="1"/>
          </p:cNvSpPr>
          <p:nvPr>
            <p:ph sz="half" idx="1"/>
          </p:nvPr>
        </p:nvSpPr>
        <p:spPr>
          <a:xfrm>
            <a:off x="416500" y="1699201"/>
            <a:ext cx="3960440" cy="2233856"/>
          </a:xfrm>
        </p:spPr>
        <p:txBody>
          <a:bodyPr>
            <a:normAutofit/>
          </a:bodyPr>
          <a:lstStyle>
            <a:lvl1pPr marL="0" indent="0">
              <a:spcBef>
                <a:spcPts val="0"/>
              </a:spcBef>
              <a:spcAft>
                <a:spcPts val="600"/>
              </a:spcAft>
              <a:buNone/>
              <a:defRPr sz="1800"/>
            </a:lvl1pPr>
            <a:lvl2pPr marL="0" indent="0">
              <a:buNone/>
              <a:defRPr sz="2400"/>
            </a:lvl2pPr>
            <a:lvl3pPr marL="0" indent="0">
              <a:buNone/>
              <a:defRPr sz="2000"/>
            </a:lvl3pPr>
            <a:lvl4pPr marL="0" indent="0">
              <a:buNone/>
              <a:defRPr sz="1800"/>
            </a:lvl4pPr>
            <a:lvl5pPr marL="0" indent="0">
              <a:buNone/>
              <a:defRPr sz="1800"/>
            </a:lvl5pPr>
            <a:lvl6pPr>
              <a:defRPr sz="1800"/>
            </a:lvl6pPr>
            <a:lvl7pPr>
              <a:defRPr sz="1800"/>
            </a:lvl7pPr>
            <a:lvl8pPr>
              <a:defRPr sz="1800"/>
            </a:lvl8pPr>
            <a:lvl9pPr>
              <a:defRPr sz="1800"/>
            </a:lvl9pPr>
          </a:lstStyle>
          <a:p>
            <a:pPr lvl="0"/>
            <a:r>
              <a:rPr lang="en-US" dirty="0"/>
              <a:t>Click to edit Master text styles</a:t>
            </a:r>
            <a:endParaRPr lang="en-GB" dirty="0"/>
          </a:p>
        </p:txBody>
      </p:sp>
      <p:sp>
        <p:nvSpPr>
          <p:cNvPr id="4" name="Content Placeholder 3"/>
          <p:cNvSpPr>
            <a:spLocks noGrp="1"/>
          </p:cNvSpPr>
          <p:nvPr>
            <p:ph sz="half" idx="2"/>
          </p:nvPr>
        </p:nvSpPr>
        <p:spPr>
          <a:xfrm>
            <a:off x="4520963" y="1700811"/>
            <a:ext cx="3960000" cy="2232248"/>
          </a:xfrm>
        </p:spPr>
        <p:txBody>
          <a:bodyPr>
            <a:normAutofit/>
          </a:bodyPr>
          <a:lstStyle>
            <a:lvl1pPr marL="0" indent="0">
              <a:spcBef>
                <a:spcPts val="0"/>
              </a:spcBef>
              <a:spcAft>
                <a:spcPts val="600"/>
              </a:spcAft>
              <a:buNone/>
              <a:defRPr sz="1800"/>
            </a:lvl1pPr>
            <a:lvl2pPr marL="0" indent="0">
              <a:buNone/>
              <a:defRPr sz="2400"/>
            </a:lvl2pPr>
            <a:lvl3pPr marL="0" indent="0">
              <a:buNone/>
              <a:defRPr sz="2000"/>
            </a:lvl3pPr>
            <a:lvl4pPr marL="0" indent="0">
              <a:buNone/>
              <a:defRPr sz="1800"/>
            </a:lvl4pPr>
            <a:lvl5pPr marL="0" indent="0">
              <a:buNone/>
              <a:defRPr sz="1800"/>
            </a:lvl5pPr>
            <a:lvl6pPr>
              <a:defRPr sz="1800"/>
            </a:lvl6pPr>
            <a:lvl7pPr>
              <a:defRPr sz="1800"/>
            </a:lvl7pPr>
            <a:lvl8pPr>
              <a:defRPr sz="1800"/>
            </a:lvl8pPr>
            <a:lvl9pPr>
              <a:defRPr sz="1800"/>
            </a:lvl9pPr>
          </a:lstStyle>
          <a:p>
            <a:pPr lvl="0"/>
            <a:r>
              <a:rPr lang="en-US" dirty="0"/>
              <a:t>Click to edit Master text styles</a:t>
            </a:r>
            <a:endParaRPr lang="en-GB" dirty="0"/>
          </a:p>
        </p:txBody>
      </p:sp>
      <p:sp>
        <p:nvSpPr>
          <p:cNvPr id="9" name="Slide Number Placeholder 6"/>
          <p:cNvSpPr>
            <a:spLocks noGrp="1"/>
          </p:cNvSpPr>
          <p:nvPr>
            <p:ph type="sldNum" sz="quarter" idx="10"/>
          </p:nvPr>
        </p:nvSpPr>
        <p:spPr/>
        <p:txBody>
          <a:bodyPr/>
          <a:lstStyle>
            <a:lvl1pPr>
              <a:defRPr/>
            </a:lvl1pPr>
          </a:lstStyle>
          <a:p>
            <a:pPr>
              <a:defRPr/>
            </a:pPr>
            <a:fld id="{BF587409-A15D-4D99-ADF0-78C436B7AC4B}" type="slidenum">
              <a:rPr lang="en-GB">
                <a:solidFill>
                  <a:srgbClr val="000000"/>
                </a:solidFill>
              </a:rPr>
              <a:pPr>
                <a:defRPr/>
              </a:pPr>
              <a:t>‹#›</a:t>
            </a:fld>
            <a:endParaRPr lang="en-GB" dirty="0">
              <a:solidFill>
                <a:srgbClr val="000000"/>
              </a:solidFill>
            </a:endParaRPr>
          </a:p>
        </p:txBody>
      </p:sp>
    </p:spTree>
    <p:extLst>
      <p:ext uri="{BB962C8B-B14F-4D97-AF65-F5344CB8AC3E}">
        <p14:creationId xmlns:p14="http://schemas.microsoft.com/office/powerpoint/2010/main" val="4282087396"/>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p:cSld name="Graphic devices 2">
    <p:bg>
      <p:bgPr>
        <a:solidFill>
          <a:schemeClr val="bg1"/>
        </a:solidFill>
        <a:effectLst/>
      </p:bgPr>
    </p:bg>
    <p:spTree>
      <p:nvGrpSpPr>
        <p:cNvPr id="1" name=""/>
        <p:cNvGrpSpPr/>
        <p:nvPr/>
      </p:nvGrpSpPr>
      <p:grpSpPr>
        <a:xfrm>
          <a:off x="0" y="0"/>
          <a:ext cx="0" cy="0"/>
          <a:chOff x="0" y="0"/>
          <a:chExt cx="0" cy="0"/>
        </a:xfrm>
      </p:grpSpPr>
      <p:pic>
        <p:nvPicPr>
          <p:cNvPr id="4" name="Picture 12" descr="LBG_vl_fc_p_c"/>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8832891" y="360365"/>
            <a:ext cx="835025" cy="995362"/>
          </a:xfrm>
          <a:prstGeom prst="rect">
            <a:avLst/>
          </a:prstGeom>
          <a:noFill/>
          <a:ln w="9525">
            <a:noFill/>
            <a:miter lim="800000"/>
            <a:headEnd/>
            <a:tailEnd/>
          </a:ln>
        </p:spPr>
      </p:pic>
      <p:cxnSp>
        <p:nvCxnSpPr>
          <p:cNvPr id="5" name="Straight Connector 10"/>
          <p:cNvCxnSpPr/>
          <p:nvPr/>
        </p:nvCxnSpPr>
        <p:spPr>
          <a:xfrm flipH="1">
            <a:off x="427046" y="1343025"/>
            <a:ext cx="8054976" cy="0"/>
          </a:xfrm>
          <a:prstGeom prst="line">
            <a:avLst/>
          </a:prstGeom>
          <a:ln w="20320"/>
        </p:spPr>
        <p:style>
          <a:lnRef idx="1">
            <a:schemeClr val="accent1"/>
          </a:lnRef>
          <a:fillRef idx="0">
            <a:schemeClr val="accent1"/>
          </a:fillRef>
          <a:effectRef idx="0">
            <a:schemeClr val="accent1"/>
          </a:effectRef>
          <a:fontRef idx="minor">
            <a:schemeClr val="tx1"/>
          </a:fontRef>
        </p:style>
      </p:cxnSp>
      <p:cxnSp>
        <p:nvCxnSpPr>
          <p:cNvPr id="6" name="Straight Connector 11"/>
          <p:cNvCxnSpPr/>
          <p:nvPr/>
        </p:nvCxnSpPr>
        <p:spPr>
          <a:xfrm flipH="1">
            <a:off x="8861427" y="6470650"/>
            <a:ext cx="660400" cy="0"/>
          </a:xfrm>
          <a:prstGeom prst="line">
            <a:avLst/>
          </a:prstGeom>
          <a:ln w="20320"/>
        </p:spPr>
        <p:style>
          <a:lnRef idx="1">
            <a:schemeClr val="accent1"/>
          </a:lnRef>
          <a:fillRef idx="0">
            <a:schemeClr val="accent1"/>
          </a:fillRef>
          <a:effectRef idx="0">
            <a:schemeClr val="accent1"/>
          </a:effectRef>
          <a:fontRef idx="minor">
            <a:schemeClr val="tx1"/>
          </a:fontRef>
        </p:style>
      </p:cxnSp>
      <p:pic>
        <p:nvPicPr>
          <p:cNvPr id="7" name="Picture 7" descr="bubbles.png"/>
          <p:cNvPicPr>
            <a:picLocks noChangeAspect="1"/>
          </p:cNvPicPr>
          <p:nvPr/>
        </p:nvPicPr>
        <p:blipFill>
          <a:blip r:embed="rId3"/>
          <a:srcRect/>
          <a:stretch>
            <a:fillRect/>
          </a:stretch>
        </p:blipFill>
        <p:spPr bwMode="auto">
          <a:xfrm>
            <a:off x="4551390" y="2085999"/>
            <a:ext cx="5354637" cy="4772025"/>
          </a:xfrm>
          <a:prstGeom prst="rect">
            <a:avLst/>
          </a:prstGeom>
          <a:noFill/>
          <a:ln w="9525">
            <a:noFill/>
            <a:miter lim="800000"/>
            <a:headEnd/>
            <a:tailEnd/>
          </a:ln>
        </p:spPr>
      </p:pic>
      <p:sp>
        <p:nvSpPr>
          <p:cNvPr id="2" name="Title 1"/>
          <p:cNvSpPr>
            <a:spLocks noGrp="1"/>
          </p:cNvSpPr>
          <p:nvPr>
            <p:ph type="title"/>
          </p:nvPr>
        </p:nvSpPr>
        <p:spPr/>
        <p:txBody>
          <a:bodyPr/>
          <a:lstStyle>
            <a:lvl1pPr>
              <a:defRPr baseline="0"/>
            </a:lvl1pPr>
          </a:lstStyle>
          <a:p>
            <a:r>
              <a:rPr lang="en-US" dirty="0"/>
              <a:t>Click to edit Master title style</a:t>
            </a:r>
            <a:endParaRPr lang="en-GB" dirty="0"/>
          </a:p>
        </p:txBody>
      </p:sp>
      <p:sp>
        <p:nvSpPr>
          <p:cNvPr id="3" name="Content Placeholder 2"/>
          <p:cNvSpPr>
            <a:spLocks noGrp="1"/>
          </p:cNvSpPr>
          <p:nvPr>
            <p:ph sz="half" idx="1"/>
          </p:nvPr>
        </p:nvSpPr>
        <p:spPr>
          <a:xfrm>
            <a:off x="416500" y="1699201"/>
            <a:ext cx="3960440" cy="4525963"/>
          </a:xfrm>
        </p:spPr>
        <p:txBody>
          <a:bodyPr>
            <a:normAutofit/>
          </a:bodyPr>
          <a:lstStyle>
            <a:lvl1pPr marL="0" indent="0">
              <a:spcBef>
                <a:spcPts val="0"/>
              </a:spcBef>
              <a:spcAft>
                <a:spcPts val="600"/>
              </a:spcAft>
              <a:buNone/>
              <a:defRPr sz="1800"/>
            </a:lvl1pPr>
            <a:lvl2pPr marL="0" indent="0">
              <a:buNone/>
              <a:defRPr sz="2400"/>
            </a:lvl2pPr>
            <a:lvl3pPr marL="0" indent="0">
              <a:buNone/>
              <a:defRPr sz="2000"/>
            </a:lvl3pPr>
            <a:lvl4pPr marL="0" indent="0">
              <a:buNone/>
              <a:defRPr sz="1800"/>
            </a:lvl4pPr>
            <a:lvl5pPr marL="0" indent="0">
              <a:buNone/>
              <a:defRPr sz="1800"/>
            </a:lvl5pPr>
            <a:lvl6pPr>
              <a:defRPr sz="1800"/>
            </a:lvl6pPr>
            <a:lvl7pPr>
              <a:defRPr sz="1800"/>
            </a:lvl7pPr>
            <a:lvl8pPr>
              <a:defRPr sz="1800"/>
            </a:lvl8pPr>
            <a:lvl9pPr>
              <a:defRPr sz="1800"/>
            </a:lvl9pPr>
          </a:lstStyle>
          <a:p>
            <a:pPr lvl="0"/>
            <a:r>
              <a:rPr lang="en-US" dirty="0"/>
              <a:t>Click to edit Master text styles</a:t>
            </a:r>
            <a:endParaRPr lang="en-GB" dirty="0"/>
          </a:p>
        </p:txBody>
      </p:sp>
      <p:sp>
        <p:nvSpPr>
          <p:cNvPr id="8" name="Slide Number Placeholder 6"/>
          <p:cNvSpPr>
            <a:spLocks noGrp="1"/>
          </p:cNvSpPr>
          <p:nvPr>
            <p:ph type="sldNum" sz="quarter" idx="10"/>
          </p:nvPr>
        </p:nvSpPr>
        <p:spPr/>
        <p:txBody>
          <a:bodyPr/>
          <a:lstStyle>
            <a:lvl1pPr>
              <a:defRPr/>
            </a:lvl1pPr>
          </a:lstStyle>
          <a:p>
            <a:pPr>
              <a:defRPr/>
            </a:pPr>
            <a:fld id="{59917B3D-D964-4264-AFB1-5BB1ED028FF4}" type="slidenum">
              <a:rPr lang="en-GB">
                <a:solidFill>
                  <a:srgbClr val="000000"/>
                </a:solidFill>
              </a:rPr>
              <a:pPr>
                <a:defRPr/>
              </a:pPr>
              <a:t>‹#›</a:t>
            </a:fld>
            <a:endParaRPr lang="en-GB" dirty="0">
              <a:solidFill>
                <a:srgbClr val="000000"/>
              </a:solidFill>
            </a:endParaRPr>
          </a:p>
        </p:txBody>
      </p:sp>
    </p:spTree>
    <p:extLst>
      <p:ext uri="{BB962C8B-B14F-4D97-AF65-F5344CB8AC3E}">
        <p14:creationId xmlns:p14="http://schemas.microsoft.com/office/powerpoint/2010/main" val="1692868385"/>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p:cSld name="Graphic devices - Quote">
    <p:bg>
      <p:bgPr>
        <a:solidFill>
          <a:schemeClr val="bg1"/>
        </a:solidFill>
        <a:effectLst/>
      </p:bgPr>
    </p:bg>
    <p:spTree>
      <p:nvGrpSpPr>
        <p:cNvPr id="1" name=""/>
        <p:cNvGrpSpPr/>
        <p:nvPr/>
      </p:nvGrpSpPr>
      <p:grpSpPr>
        <a:xfrm>
          <a:off x="0" y="0"/>
          <a:ext cx="0" cy="0"/>
          <a:chOff x="0" y="0"/>
          <a:chExt cx="0" cy="0"/>
        </a:xfrm>
      </p:grpSpPr>
      <p:pic>
        <p:nvPicPr>
          <p:cNvPr id="4" name="Picture 12" descr="LBG_vl_fc_p_c"/>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8832891" y="360365"/>
            <a:ext cx="835025" cy="995362"/>
          </a:xfrm>
          <a:prstGeom prst="rect">
            <a:avLst/>
          </a:prstGeom>
          <a:noFill/>
          <a:ln w="9525">
            <a:noFill/>
            <a:miter lim="800000"/>
            <a:headEnd/>
            <a:tailEnd/>
          </a:ln>
        </p:spPr>
      </p:pic>
      <p:cxnSp>
        <p:nvCxnSpPr>
          <p:cNvPr id="5" name="Straight Connector 5"/>
          <p:cNvCxnSpPr/>
          <p:nvPr/>
        </p:nvCxnSpPr>
        <p:spPr>
          <a:xfrm flipH="1">
            <a:off x="427046" y="1343025"/>
            <a:ext cx="8054976" cy="0"/>
          </a:xfrm>
          <a:prstGeom prst="line">
            <a:avLst/>
          </a:prstGeom>
          <a:ln w="20320"/>
        </p:spPr>
        <p:style>
          <a:lnRef idx="1">
            <a:schemeClr val="accent1"/>
          </a:lnRef>
          <a:fillRef idx="0">
            <a:schemeClr val="accent1"/>
          </a:fillRef>
          <a:effectRef idx="0">
            <a:schemeClr val="accent1"/>
          </a:effectRef>
          <a:fontRef idx="minor">
            <a:schemeClr val="tx1"/>
          </a:fontRef>
        </p:style>
      </p:cxnSp>
      <p:cxnSp>
        <p:nvCxnSpPr>
          <p:cNvPr id="6" name="Straight Connector 7"/>
          <p:cNvCxnSpPr/>
          <p:nvPr/>
        </p:nvCxnSpPr>
        <p:spPr>
          <a:xfrm flipH="1">
            <a:off x="8861427" y="6470650"/>
            <a:ext cx="660400" cy="0"/>
          </a:xfrm>
          <a:prstGeom prst="line">
            <a:avLst/>
          </a:prstGeom>
          <a:ln w="20320"/>
        </p:spPr>
        <p:style>
          <a:lnRef idx="1">
            <a:schemeClr val="accent1"/>
          </a:lnRef>
          <a:fillRef idx="0">
            <a:schemeClr val="accent1"/>
          </a:fillRef>
          <a:effectRef idx="0">
            <a:schemeClr val="accent1"/>
          </a:effectRef>
          <a:fontRef idx="minor">
            <a:schemeClr val="tx1"/>
          </a:fontRef>
        </p:style>
      </p:cxnSp>
      <p:pic>
        <p:nvPicPr>
          <p:cNvPr id="7" name="Picture 8" descr="QUOTES.png"/>
          <p:cNvPicPr>
            <a:picLocks noChangeAspect="1"/>
          </p:cNvPicPr>
          <p:nvPr/>
        </p:nvPicPr>
        <p:blipFill>
          <a:blip r:embed="rId3"/>
          <a:srcRect/>
          <a:stretch>
            <a:fillRect/>
          </a:stretch>
        </p:blipFill>
        <p:spPr bwMode="auto">
          <a:xfrm>
            <a:off x="4881577" y="1700266"/>
            <a:ext cx="5024437" cy="4321175"/>
          </a:xfrm>
          <a:prstGeom prst="rect">
            <a:avLst/>
          </a:prstGeom>
          <a:noFill/>
          <a:ln w="9525">
            <a:noFill/>
            <a:miter lim="800000"/>
            <a:headEnd/>
            <a:tailEnd/>
          </a:ln>
        </p:spPr>
      </p:pic>
      <p:sp>
        <p:nvSpPr>
          <p:cNvPr id="2" name="Title 1"/>
          <p:cNvSpPr>
            <a:spLocks noGrp="1"/>
          </p:cNvSpPr>
          <p:nvPr>
            <p:ph type="title"/>
          </p:nvPr>
        </p:nvSpPr>
        <p:spPr/>
        <p:txBody>
          <a:bodyPr/>
          <a:lstStyle>
            <a:lvl1pPr>
              <a:defRPr baseline="0"/>
            </a:lvl1pPr>
          </a:lstStyle>
          <a:p>
            <a:r>
              <a:rPr lang="en-US" dirty="0"/>
              <a:t>Click to edit Master title style</a:t>
            </a:r>
            <a:endParaRPr lang="en-GB" dirty="0"/>
          </a:p>
        </p:txBody>
      </p:sp>
      <p:sp>
        <p:nvSpPr>
          <p:cNvPr id="3" name="Content Placeholder 2"/>
          <p:cNvSpPr>
            <a:spLocks noGrp="1"/>
          </p:cNvSpPr>
          <p:nvPr>
            <p:ph sz="half" idx="1"/>
          </p:nvPr>
        </p:nvSpPr>
        <p:spPr>
          <a:xfrm>
            <a:off x="416500" y="1699201"/>
            <a:ext cx="3960440" cy="4525963"/>
          </a:xfrm>
        </p:spPr>
        <p:txBody>
          <a:bodyPr>
            <a:normAutofit/>
          </a:bodyPr>
          <a:lstStyle>
            <a:lvl1pPr marL="0" indent="0">
              <a:spcBef>
                <a:spcPts val="0"/>
              </a:spcBef>
              <a:spcAft>
                <a:spcPts val="600"/>
              </a:spcAft>
              <a:buNone/>
              <a:defRPr sz="1800"/>
            </a:lvl1pPr>
            <a:lvl2pPr marL="0" indent="0">
              <a:buNone/>
              <a:defRPr sz="2400"/>
            </a:lvl2pPr>
            <a:lvl3pPr marL="0" indent="0">
              <a:buNone/>
              <a:defRPr sz="2000"/>
            </a:lvl3pPr>
            <a:lvl4pPr marL="0" indent="0">
              <a:buNone/>
              <a:defRPr sz="1800"/>
            </a:lvl4pPr>
            <a:lvl5pPr marL="0" indent="0">
              <a:buNone/>
              <a:defRPr sz="1800"/>
            </a:lvl5pPr>
            <a:lvl6pPr>
              <a:defRPr sz="1800"/>
            </a:lvl6pPr>
            <a:lvl7pPr>
              <a:defRPr sz="1800"/>
            </a:lvl7pPr>
            <a:lvl8pPr>
              <a:defRPr sz="1800"/>
            </a:lvl8pPr>
            <a:lvl9pPr>
              <a:defRPr sz="1800"/>
            </a:lvl9pPr>
          </a:lstStyle>
          <a:p>
            <a:pPr lvl="0"/>
            <a:r>
              <a:rPr lang="en-US" dirty="0"/>
              <a:t>Click to edit Master text styles</a:t>
            </a:r>
            <a:endParaRPr lang="en-GB" dirty="0"/>
          </a:p>
        </p:txBody>
      </p:sp>
      <p:sp>
        <p:nvSpPr>
          <p:cNvPr id="8" name="Slide Number Placeholder 6"/>
          <p:cNvSpPr>
            <a:spLocks noGrp="1"/>
          </p:cNvSpPr>
          <p:nvPr>
            <p:ph type="sldNum" sz="quarter" idx="10"/>
          </p:nvPr>
        </p:nvSpPr>
        <p:spPr/>
        <p:txBody>
          <a:bodyPr/>
          <a:lstStyle>
            <a:lvl1pPr>
              <a:defRPr/>
            </a:lvl1pPr>
          </a:lstStyle>
          <a:p>
            <a:pPr>
              <a:defRPr/>
            </a:pPr>
            <a:fld id="{BA387C3D-7A62-453B-8E40-04DE4AED9042}" type="slidenum">
              <a:rPr lang="en-GB">
                <a:solidFill>
                  <a:srgbClr val="000000"/>
                </a:solidFill>
              </a:rPr>
              <a:pPr>
                <a:defRPr/>
              </a:pPr>
              <a:t>‹#›</a:t>
            </a:fld>
            <a:endParaRPr lang="en-GB" dirty="0">
              <a:solidFill>
                <a:srgbClr val="000000"/>
              </a:solidFill>
            </a:endParaRPr>
          </a:p>
        </p:txBody>
      </p:sp>
    </p:spTree>
    <p:extLst>
      <p:ext uri="{BB962C8B-B14F-4D97-AF65-F5344CB8AC3E}">
        <p14:creationId xmlns:p14="http://schemas.microsoft.com/office/powerpoint/2010/main" val="3673176491"/>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p:cSld name="Graphic devices - Value logo">
    <p:spTree>
      <p:nvGrpSpPr>
        <p:cNvPr id="1" name=""/>
        <p:cNvGrpSpPr/>
        <p:nvPr/>
      </p:nvGrpSpPr>
      <p:grpSpPr>
        <a:xfrm>
          <a:off x="0" y="0"/>
          <a:ext cx="0" cy="0"/>
          <a:chOff x="0" y="0"/>
          <a:chExt cx="0" cy="0"/>
        </a:xfrm>
      </p:grpSpPr>
      <p:pic>
        <p:nvPicPr>
          <p:cNvPr id="4" name="Picture 12" descr="LBG_vl_fc_p_c"/>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8832891" y="360365"/>
            <a:ext cx="835025" cy="995362"/>
          </a:xfrm>
          <a:prstGeom prst="rect">
            <a:avLst/>
          </a:prstGeom>
          <a:noFill/>
          <a:ln w="9525">
            <a:noFill/>
            <a:miter lim="800000"/>
            <a:headEnd/>
            <a:tailEnd/>
          </a:ln>
        </p:spPr>
      </p:pic>
      <p:cxnSp>
        <p:nvCxnSpPr>
          <p:cNvPr id="5" name="Straight Connector 5"/>
          <p:cNvCxnSpPr/>
          <p:nvPr/>
        </p:nvCxnSpPr>
        <p:spPr>
          <a:xfrm flipH="1">
            <a:off x="427046" y="1343025"/>
            <a:ext cx="8054976" cy="0"/>
          </a:xfrm>
          <a:prstGeom prst="line">
            <a:avLst/>
          </a:prstGeom>
          <a:ln w="20320"/>
        </p:spPr>
        <p:style>
          <a:lnRef idx="1">
            <a:schemeClr val="accent1"/>
          </a:lnRef>
          <a:fillRef idx="0">
            <a:schemeClr val="accent1"/>
          </a:fillRef>
          <a:effectRef idx="0">
            <a:schemeClr val="accent1"/>
          </a:effectRef>
          <a:fontRef idx="minor">
            <a:schemeClr val="tx1"/>
          </a:fontRef>
        </p:style>
      </p:cxnSp>
      <p:cxnSp>
        <p:nvCxnSpPr>
          <p:cNvPr id="6" name="Straight Connector 7"/>
          <p:cNvCxnSpPr/>
          <p:nvPr/>
        </p:nvCxnSpPr>
        <p:spPr>
          <a:xfrm flipH="1">
            <a:off x="8861427" y="6470650"/>
            <a:ext cx="660400" cy="0"/>
          </a:xfrm>
          <a:prstGeom prst="line">
            <a:avLst/>
          </a:prstGeom>
          <a:ln w="20320"/>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p:txBody>
          <a:bodyPr/>
          <a:lstStyle>
            <a:lvl1pPr>
              <a:defRPr baseline="0"/>
            </a:lvl1pPr>
          </a:lstStyle>
          <a:p>
            <a:r>
              <a:rPr lang="en-US" dirty="0"/>
              <a:t>Click to edit Master title style</a:t>
            </a:r>
            <a:endParaRPr lang="en-GB" dirty="0"/>
          </a:p>
        </p:txBody>
      </p:sp>
      <p:sp>
        <p:nvSpPr>
          <p:cNvPr id="3" name="Content Placeholder 2"/>
          <p:cNvSpPr>
            <a:spLocks noGrp="1"/>
          </p:cNvSpPr>
          <p:nvPr>
            <p:ph sz="half" idx="1"/>
          </p:nvPr>
        </p:nvSpPr>
        <p:spPr>
          <a:xfrm>
            <a:off x="416500" y="1699201"/>
            <a:ext cx="3960440" cy="4525963"/>
          </a:xfrm>
        </p:spPr>
        <p:txBody>
          <a:bodyPr>
            <a:normAutofit/>
          </a:bodyPr>
          <a:lstStyle>
            <a:lvl1pPr marL="0" indent="0">
              <a:spcBef>
                <a:spcPts val="0"/>
              </a:spcBef>
              <a:spcAft>
                <a:spcPts val="600"/>
              </a:spcAft>
              <a:buNone/>
              <a:defRPr sz="1800"/>
            </a:lvl1pPr>
            <a:lvl2pPr marL="0" indent="0">
              <a:buNone/>
              <a:defRPr sz="2400"/>
            </a:lvl2pPr>
            <a:lvl3pPr marL="0" indent="0">
              <a:buNone/>
              <a:defRPr sz="2000"/>
            </a:lvl3pPr>
            <a:lvl4pPr marL="0" indent="0">
              <a:buNone/>
              <a:defRPr sz="1800"/>
            </a:lvl4pPr>
            <a:lvl5pPr marL="0" indent="0">
              <a:buNone/>
              <a:defRPr sz="1800"/>
            </a:lvl5pPr>
            <a:lvl6pPr>
              <a:defRPr sz="1800"/>
            </a:lvl6pPr>
            <a:lvl7pPr>
              <a:defRPr sz="1800"/>
            </a:lvl7pPr>
            <a:lvl8pPr>
              <a:defRPr sz="1800"/>
            </a:lvl8pPr>
            <a:lvl9pPr>
              <a:defRPr sz="1800"/>
            </a:lvl9pPr>
          </a:lstStyle>
          <a:p>
            <a:pPr lvl="0"/>
            <a:r>
              <a:rPr lang="en-US" dirty="0"/>
              <a:t>Click to edit Master text styles</a:t>
            </a:r>
            <a:endParaRPr lang="en-GB" dirty="0"/>
          </a:p>
        </p:txBody>
      </p:sp>
      <p:sp>
        <p:nvSpPr>
          <p:cNvPr id="7" name="Slide Number Placeholder 6"/>
          <p:cNvSpPr>
            <a:spLocks noGrp="1"/>
          </p:cNvSpPr>
          <p:nvPr>
            <p:ph type="sldNum" sz="quarter" idx="10"/>
          </p:nvPr>
        </p:nvSpPr>
        <p:spPr/>
        <p:txBody>
          <a:bodyPr/>
          <a:lstStyle>
            <a:lvl1pPr>
              <a:defRPr/>
            </a:lvl1pPr>
          </a:lstStyle>
          <a:p>
            <a:pPr>
              <a:defRPr/>
            </a:pPr>
            <a:fld id="{1F1C474F-1E03-4443-B2E1-DC1A9AC2414D}" type="slidenum">
              <a:rPr lang="en-GB">
                <a:solidFill>
                  <a:srgbClr val="000000"/>
                </a:solidFill>
              </a:rPr>
              <a:pPr>
                <a:defRPr/>
              </a:pPr>
              <a:t>‹#›</a:t>
            </a:fld>
            <a:endParaRPr lang="en-GB" dirty="0">
              <a:solidFill>
                <a:srgbClr val="000000"/>
              </a:solidFill>
            </a:endParaRPr>
          </a:p>
        </p:txBody>
      </p:sp>
    </p:spTree>
    <p:extLst>
      <p:ext uri="{BB962C8B-B14F-4D97-AF65-F5344CB8AC3E}">
        <p14:creationId xmlns:p14="http://schemas.microsoft.com/office/powerpoint/2010/main" val="3918956455"/>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pic>
        <p:nvPicPr>
          <p:cNvPr id="3" name="Picture 12" descr="LBG_vl_fc_p_c"/>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8832891" y="360365"/>
            <a:ext cx="835025" cy="995362"/>
          </a:xfrm>
          <a:prstGeom prst="rect">
            <a:avLst/>
          </a:prstGeom>
          <a:noFill/>
          <a:ln w="9525">
            <a:noFill/>
            <a:miter lim="800000"/>
            <a:headEnd/>
            <a:tailEnd/>
          </a:ln>
        </p:spPr>
      </p:pic>
      <p:cxnSp>
        <p:nvCxnSpPr>
          <p:cNvPr id="4" name="Straight Connector 5"/>
          <p:cNvCxnSpPr/>
          <p:nvPr/>
        </p:nvCxnSpPr>
        <p:spPr>
          <a:xfrm flipH="1">
            <a:off x="427046" y="1343025"/>
            <a:ext cx="8054976" cy="0"/>
          </a:xfrm>
          <a:prstGeom prst="line">
            <a:avLst/>
          </a:prstGeom>
          <a:ln w="20320"/>
        </p:spPr>
        <p:style>
          <a:lnRef idx="1">
            <a:schemeClr val="accent1"/>
          </a:lnRef>
          <a:fillRef idx="0">
            <a:schemeClr val="accent1"/>
          </a:fillRef>
          <a:effectRef idx="0">
            <a:schemeClr val="accent1"/>
          </a:effectRef>
          <a:fontRef idx="minor">
            <a:schemeClr val="tx1"/>
          </a:fontRef>
        </p:style>
      </p:cxnSp>
      <p:cxnSp>
        <p:nvCxnSpPr>
          <p:cNvPr id="5" name="Straight Connector 7"/>
          <p:cNvCxnSpPr/>
          <p:nvPr/>
        </p:nvCxnSpPr>
        <p:spPr>
          <a:xfrm flipH="1">
            <a:off x="8861427" y="6470650"/>
            <a:ext cx="660400" cy="0"/>
          </a:xfrm>
          <a:prstGeom prst="line">
            <a:avLst/>
          </a:prstGeom>
          <a:ln w="20320"/>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p:txBody>
          <a:bodyPr/>
          <a:lstStyle>
            <a:lvl1pPr>
              <a:defRPr baseline="0"/>
            </a:lvl1pPr>
          </a:lstStyle>
          <a:p>
            <a:r>
              <a:rPr lang="en-US" dirty="0"/>
              <a:t>Click to edit Master title style</a:t>
            </a:r>
            <a:endParaRPr lang="en-GB" dirty="0"/>
          </a:p>
        </p:txBody>
      </p:sp>
      <p:sp>
        <p:nvSpPr>
          <p:cNvPr id="6" name="Slide Number Placeholder 4"/>
          <p:cNvSpPr>
            <a:spLocks noGrp="1"/>
          </p:cNvSpPr>
          <p:nvPr>
            <p:ph type="sldNum" sz="quarter" idx="10"/>
          </p:nvPr>
        </p:nvSpPr>
        <p:spPr/>
        <p:txBody>
          <a:bodyPr/>
          <a:lstStyle>
            <a:lvl1pPr>
              <a:defRPr/>
            </a:lvl1pPr>
          </a:lstStyle>
          <a:p>
            <a:pPr>
              <a:defRPr/>
            </a:pPr>
            <a:fld id="{377DBE16-C678-44A0-BF49-A771E2CB6F8A}" type="slidenum">
              <a:rPr lang="en-GB">
                <a:solidFill>
                  <a:srgbClr val="000000"/>
                </a:solidFill>
              </a:rPr>
              <a:pPr>
                <a:defRPr/>
              </a:pPr>
              <a:t>‹#›</a:t>
            </a:fld>
            <a:endParaRPr lang="en-GB" dirty="0">
              <a:solidFill>
                <a:srgbClr val="000000"/>
              </a:solidFill>
            </a:endParaRPr>
          </a:p>
        </p:txBody>
      </p:sp>
    </p:spTree>
    <p:extLst>
      <p:ext uri="{BB962C8B-B14F-4D97-AF65-F5344CB8AC3E}">
        <p14:creationId xmlns:p14="http://schemas.microsoft.com/office/powerpoint/2010/main" val="2456760676"/>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p:cSld name="Accessability slide master">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4B3BBB7-C858-C04E-832A-81B61E282D61}"/>
              </a:ext>
            </a:extLst>
          </p:cNvPr>
          <p:cNvSpPr>
            <a:spLocks noGrp="1"/>
          </p:cNvSpPr>
          <p:nvPr>
            <p:ph type="title"/>
          </p:nvPr>
        </p:nvSpPr>
        <p:spPr>
          <a:xfrm>
            <a:off x="0" y="720000"/>
            <a:ext cx="9906000" cy="1093788"/>
          </a:xfrm>
        </p:spPr>
        <p:txBody>
          <a:bodyPr anchor="t" anchorCtr="0">
            <a:normAutofit/>
          </a:bodyPr>
          <a:lstStyle>
            <a:lvl1pPr algn="ctr">
              <a:defRPr sz="3600"/>
            </a:lvl1pPr>
          </a:lstStyle>
          <a:p>
            <a:r>
              <a:rPr lang="en-GB" dirty="0"/>
              <a:t>Click to edit Master title style</a:t>
            </a:r>
            <a:endParaRPr lang="en-US" dirty="0"/>
          </a:p>
        </p:txBody>
      </p:sp>
    </p:spTree>
    <p:extLst>
      <p:ext uri="{BB962C8B-B14F-4D97-AF65-F5344CB8AC3E}">
        <p14:creationId xmlns:p14="http://schemas.microsoft.com/office/powerpoint/2010/main" val="2450183027"/>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blank" preserve="1">
  <p:cSld name="Sign off with legal details">
    <p:spTree>
      <p:nvGrpSpPr>
        <p:cNvPr id="1" name=""/>
        <p:cNvGrpSpPr/>
        <p:nvPr/>
      </p:nvGrpSpPr>
      <p:grpSpPr>
        <a:xfrm>
          <a:off x="0" y="0"/>
          <a:ext cx="0" cy="0"/>
          <a:chOff x="0" y="0"/>
          <a:chExt cx="0" cy="0"/>
        </a:xfrm>
      </p:grpSpPr>
      <p:sp>
        <p:nvSpPr>
          <p:cNvPr id="2" name="Rectangle 6"/>
          <p:cNvSpPr/>
          <p:nvPr/>
        </p:nvSpPr>
        <p:spPr>
          <a:xfrm>
            <a:off x="0" y="0"/>
            <a:ext cx="9906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91336" tIns="45671" rIns="91336" bIns="45671" anchor="ctr"/>
          <a:lstStyle/>
          <a:p>
            <a:pPr algn="ctr">
              <a:defRPr/>
            </a:pPr>
            <a:endParaRPr lang="en-GB" b="0" i="0" dirty="0">
              <a:solidFill>
                <a:srgbClr val="FFFFFF"/>
              </a:solidFill>
              <a:latin typeface="Arial" panose="020B0604020202020204" pitchFamily="34" charset="0"/>
            </a:endParaRPr>
          </a:p>
        </p:txBody>
      </p:sp>
      <p:pic>
        <p:nvPicPr>
          <p:cNvPr id="3" name="Picture 7" descr="LBG PPT Template Design_2007 update_v318.jpg"/>
          <p:cNvPicPr>
            <a:picLocks noChangeAspect="1"/>
          </p:cNvPicPr>
          <p:nvPr/>
        </p:nvPicPr>
        <p:blipFill>
          <a:blip r:embed="rId2" cstate="screen">
            <a:extLst>
              <a:ext uri="{28A0092B-C50C-407E-A947-70E740481C1C}">
                <a14:useLocalDpi xmlns:a14="http://schemas.microsoft.com/office/drawing/2010/main"/>
              </a:ext>
            </a:extLst>
          </a:blip>
          <a:srcRect/>
          <a:stretch>
            <a:fillRect/>
          </a:stretch>
        </p:blipFill>
        <p:spPr bwMode="auto">
          <a:xfrm>
            <a:off x="3729065" y="1844675"/>
            <a:ext cx="2663825" cy="3168650"/>
          </a:xfrm>
          <a:prstGeom prst="rect">
            <a:avLst/>
          </a:prstGeom>
          <a:noFill/>
          <a:ln w="9525">
            <a:noFill/>
            <a:miter lim="800000"/>
            <a:headEnd/>
            <a:tailEnd/>
          </a:ln>
        </p:spPr>
      </p:pic>
      <p:sp>
        <p:nvSpPr>
          <p:cNvPr id="4" name="TextBox 3"/>
          <p:cNvSpPr txBox="1"/>
          <p:nvPr/>
        </p:nvSpPr>
        <p:spPr>
          <a:xfrm>
            <a:off x="0" y="6196013"/>
            <a:ext cx="9906000" cy="215900"/>
          </a:xfrm>
          <a:prstGeom prst="rect">
            <a:avLst/>
          </a:prstGeom>
          <a:noFill/>
        </p:spPr>
        <p:txBody>
          <a:bodyPr lIns="91336" tIns="45671" rIns="91336" bIns="45671">
            <a:spAutoFit/>
          </a:bodyPr>
          <a:lstStyle/>
          <a:p>
            <a:pPr algn="ctr">
              <a:defRPr/>
            </a:pPr>
            <a:r>
              <a:rPr lang="en-GB" sz="800" dirty="0">
                <a:solidFill>
                  <a:srgbClr val="000000"/>
                </a:solidFill>
                <a:ea typeface="ＭＳ Ｐゴシック" pitchFamily="-65" charset="-128"/>
              </a:rPr>
              <a:t>© 2013 Lloyds Banking Group and its subsidiaries</a:t>
            </a:r>
            <a:endParaRPr lang="en-GB" sz="800" dirty="0">
              <a:solidFill>
                <a:srgbClr val="000000"/>
              </a:solidFill>
            </a:endParaRPr>
          </a:p>
        </p:txBody>
      </p:sp>
    </p:spTree>
    <p:extLst>
      <p:ext uri="{BB962C8B-B14F-4D97-AF65-F5344CB8AC3E}">
        <p14:creationId xmlns:p14="http://schemas.microsoft.com/office/powerpoint/2010/main" val="35068590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Obj" preserve="1">
  <p:cSld name="Two column text without bullets">
    <p:spTree>
      <p:nvGrpSpPr>
        <p:cNvPr id="1" name=""/>
        <p:cNvGrpSpPr/>
        <p:nvPr/>
      </p:nvGrpSpPr>
      <p:grpSpPr>
        <a:xfrm>
          <a:off x="0" y="0"/>
          <a:ext cx="0" cy="0"/>
          <a:chOff x="0" y="0"/>
          <a:chExt cx="0" cy="0"/>
        </a:xfrm>
      </p:grpSpPr>
      <p:pic>
        <p:nvPicPr>
          <p:cNvPr id="5" name="Picture 12" descr="LBG_vl_fc_p_c"/>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8832865" y="360365"/>
            <a:ext cx="835025" cy="995362"/>
          </a:xfrm>
          <a:prstGeom prst="rect">
            <a:avLst/>
          </a:prstGeom>
          <a:noFill/>
          <a:ln w="9525">
            <a:noFill/>
            <a:miter lim="800000"/>
            <a:headEnd/>
            <a:tailEnd/>
          </a:ln>
        </p:spPr>
      </p:pic>
      <p:cxnSp>
        <p:nvCxnSpPr>
          <p:cNvPr id="6" name="Straight Connector 10"/>
          <p:cNvCxnSpPr/>
          <p:nvPr/>
        </p:nvCxnSpPr>
        <p:spPr>
          <a:xfrm flipH="1">
            <a:off x="427043" y="1343025"/>
            <a:ext cx="8054976" cy="0"/>
          </a:xfrm>
          <a:prstGeom prst="line">
            <a:avLst/>
          </a:prstGeom>
          <a:ln w="20320"/>
        </p:spPr>
        <p:style>
          <a:lnRef idx="1">
            <a:schemeClr val="accent1"/>
          </a:lnRef>
          <a:fillRef idx="0">
            <a:schemeClr val="accent1"/>
          </a:fillRef>
          <a:effectRef idx="0">
            <a:schemeClr val="accent1"/>
          </a:effectRef>
          <a:fontRef idx="minor">
            <a:schemeClr val="tx1"/>
          </a:fontRef>
        </p:style>
      </p:cxnSp>
      <p:cxnSp>
        <p:nvCxnSpPr>
          <p:cNvPr id="7" name="Straight Connector 11"/>
          <p:cNvCxnSpPr/>
          <p:nvPr/>
        </p:nvCxnSpPr>
        <p:spPr>
          <a:xfrm flipH="1">
            <a:off x="8861427" y="6470650"/>
            <a:ext cx="660400" cy="0"/>
          </a:xfrm>
          <a:prstGeom prst="line">
            <a:avLst/>
          </a:prstGeom>
          <a:ln w="20320"/>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p:txBody>
          <a:bodyPr/>
          <a:lstStyle>
            <a:lvl1pPr>
              <a:defRPr baseline="0"/>
            </a:lvl1pPr>
          </a:lstStyle>
          <a:p>
            <a:r>
              <a:rPr lang="en-US" dirty="0"/>
              <a:t>Click to edit Master title style</a:t>
            </a:r>
            <a:endParaRPr lang="en-GB" dirty="0"/>
          </a:p>
        </p:txBody>
      </p:sp>
      <p:sp>
        <p:nvSpPr>
          <p:cNvPr id="3" name="Content Placeholder 2"/>
          <p:cNvSpPr>
            <a:spLocks noGrp="1"/>
          </p:cNvSpPr>
          <p:nvPr>
            <p:ph sz="half" idx="1"/>
          </p:nvPr>
        </p:nvSpPr>
        <p:spPr>
          <a:xfrm>
            <a:off x="416500" y="1699201"/>
            <a:ext cx="3960440" cy="4525963"/>
          </a:xfrm>
        </p:spPr>
        <p:txBody>
          <a:bodyPr>
            <a:normAutofit/>
          </a:bodyPr>
          <a:lstStyle>
            <a:lvl1pPr marL="0" indent="0">
              <a:spcBef>
                <a:spcPts val="0"/>
              </a:spcBef>
              <a:spcAft>
                <a:spcPts val="600"/>
              </a:spcAft>
              <a:buNone/>
              <a:defRPr sz="2000"/>
            </a:lvl1pPr>
            <a:lvl2pPr marL="0" indent="0">
              <a:buNone/>
              <a:defRPr sz="2400"/>
            </a:lvl2pPr>
            <a:lvl3pPr marL="0" indent="0">
              <a:buNone/>
              <a:defRPr sz="2000"/>
            </a:lvl3pPr>
            <a:lvl4pPr marL="0" indent="0">
              <a:buNone/>
              <a:defRPr sz="1800"/>
            </a:lvl4pPr>
            <a:lvl5pPr marL="0" indent="0">
              <a:buNone/>
              <a:defRPr sz="1800"/>
            </a:lvl5pPr>
            <a:lvl6pPr>
              <a:defRPr sz="1800"/>
            </a:lvl6pPr>
            <a:lvl7pPr>
              <a:defRPr sz="1800"/>
            </a:lvl7pPr>
            <a:lvl8pPr>
              <a:defRPr sz="1800"/>
            </a:lvl8pPr>
            <a:lvl9pPr>
              <a:defRPr sz="1800"/>
            </a:lvl9pPr>
          </a:lstStyle>
          <a:p>
            <a:pPr lvl="0"/>
            <a:r>
              <a:rPr lang="en-US" dirty="0"/>
              <a:t>Click to edit Master text styles</a:t>
            </a:r>
            <a:endParaRPr lang="en-GB" dirty="0"/>
          </a:p>
        </p:txBody>
      </p:sp>
      <p:sp>
        <p:nvSpPr>
          <p:cNvPr id="4" name="Content Placeholder 3"/>
          <p:cNvSpPr>
            <a:spLocks noGrp="1"/>
          </p:cNvSpPr>
          <p:nvPr>
            <p:ph sz="half" idx="2"/>
          </p:nvPr>
        </p:nvSpPr>
        <p:spPr>
          <a:xfrm>
            <a:off x="4520963" y="1700824"/>
            <a:ext cx="3960000" cy="4525963"/>
          </a:xfrm>
        </p:spPr>
        <p:txBody>
          <a:bodyPr>
            <a:normAutofit/>
          </a:bodyPr>
          <a:lstStyle>
            <a:lvl1pPr marL="0" indent="0">
              <a:spcBef>
                <a:spcPts val="0"/>
              </a:spcBef>
              <a:spcAft>
                <a:spcPts val="600"/>
              </a:spcAft>
              <a:buNone/>
              <a:defRPr sz="2000"/>
            </a:lvl1pPr>
            <a:lvl2pPr marL="0" indent="0">
              <a:buNone/>
              <a:defRPr sz="2400"/>
            </a:lvl2pPr>
            <a:lvl3pPr marL="0" indent="0">
              <a:buNone/>
              <a:defRPr sz="2000"/>
            </a:lvl3pPr>
            <a:lvl4pPr marL="0" indent="0">
              <a:buNone/>
              <a:defRPr sz="1800"/>
            </a:lvl4pPr>
            <a:lvl5pPr marL="0" indent="0">
              <a:buNone/>
              <a:defRPr sz="1800"/>
            </a:lvl5pPr>
            <a:lvl6pPr>
              <a:defRPr sz="1800"/>
            </a:lvl6pPr>
            <a:lvl7pPr>
              <a:defRPr sz="1800"/>
            </a:lvl7pPr>
            <a:lvl8pPr>
              <a:defRPr sz="1800"/>
            </a:lvl8pPr>
            <a:lvl9pPr>
              <a:defRPr sz="1800"/>
            </a:lvl9pPr>
          </a:lstStyle>
          <a:p>
            <a:pPr lvl="0"/>
            <a:r>
              <a:rPr lang="en-US" dirty="0"/>
              <a:t>Click to edit Master text styles</a:t>
            </a:r>
            <a:endParaRPr lang="en-GB" dirty="0"/>
          </a:p>
        </p:txBody>
      </p:sp>
      <p:sp>
        <p:nvSpPr>
          <p:cNvPr id="8" name="Slide Number Placeholder 6"/>
          <p:cNvSpPr>
            <a:spLocks noGrp="1"/>
          </p:cNvSpPr>
          <p:nvPr>
            <p:ph type="sldNum" sz="quarter" idx="10"/>
          </p:nvPr>
        </p:nvSpPr>
        <p:spPr/>
        <p:txBody>
          <a:bodyPr/>
          <a:lstStyle>
            <a:lvl1pPr>
              <a:defRPr/>
            </a:lvl1pPr>
          </a:lstStyle>
          <a:p>
            <a:pPr>
              <a:defRPr/>
            </a:pPr>
            <a:fld id="{1579771E-06BA-44FE-B584-572508A8C13B}" type="slidenum">
              <a:rPr lang="en-GB"/>
              <a:pPr>
                <a:defRPr/>
              </a:pPr>
              <a:t>‹#›</a:t>
            </a:fld>
            <a:endParaRPr lang="en-GB"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woObj" preserve="1">
  <p:cSld name="1_Two column text with bullets">
    <p:spTree>
      <p:nvGrpSpPr>
        <p:cNvPr id="1" name=""/>
        <p:cNvGrpSpPr/>
        <p:nvPr/>
      </p:nvGrpSpPr>
      <p:grpSpPr>
        <a:xfrm>
          <a:off x="0" y="0"/>
          <a:ext cx="0" cy="0"/>
          <a:chOff x="0" y="0"/>
          <a:chExt cx="0" cy="0"/>
        </a:xfrm>
      </p:grpSpPr>
      <p:pic>
        <p:nvPicPr>
          <p:cNvPr id="5" name="Picture 12" descr="LBG_vl_fc_p_c"/>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8832865" y="360365"/>
            <a:ext cx="835025" cy="995362"/>
          </a:xfrm>
          <a:prstGeom prst="rect">
            <a:avLst/>
          </a:prstGeom>
          <a:noFill/>
          <a:ln w="9525">
            <a:noFill/>
            <a:miter lim="800000"/>
            <a:headEnd/>
            <a:tailEnd/>
          </a:ln>
        </p:spPr>
      </p:pic>
      <p:cxnSp>
        <p:nvCxnSpPr>
          <p:cNvPr id="6" name="Straight Connector 8"/>
          <p:cNvCxnSpPr/>
          <p:nvPr/>
        </p:nvCxnSpPr>
        <p:spPr>
          <a:xfrm flipH="1">
            <a:off x="427043" y="1343025"/>
            <a:ext cx="8054976" cy="0"/>
          </a:xfrm>
          <a:prstGeom prst="line">
            <a:avLst/>
          </a:prstGeom>
          <a:ln w="20320"/>
        </p:spPr>
        <p:style>
          <a:lnRef idx="1">
            <a:schemeClr val="accent1"/>
          </a:lnRef>
          <a:fillRef idx="0">
            <a:schemeClr val="accent1"/>
          </a:fillRef>
          <a:effectRef idx="0">
            <a:schemeClr val="accent1"/>
          </a:effectRef>
          <a:fontRef idx="minor">
            <a:schemeClr val="tx1"/>
          </a:fontRef>
        </p:style>
      </p:cxnSp>
      <p:cxnSp>
        <p:nvCxnSpPr>
          <p:cNvPr id="7" name="Straight Connector 9"/>
          <p:cNvCxnSpPr/>
          <p:nvPr/>
        </p:nvCxnSpPr>
        <p:spPr>
          <a:xfrm flipH="1">
            <a:off x="8861427" y="6470650"/>
            <a:ext cx="660400" cy="0"/>
          </a:xfrm>
          <a:prstGeom prst="line">
            <a:avLst/>
          </a:prstGeom>
          <a:ln w="20320"/>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p:txBody>
          <a:bodyPr/>
          <a:lstStyle>
            <a:lvl1pPr>
              <a:defRPr baseline="0"/>
            </a:lvl1pPr>
          </a:lstStyle>
          <a:p>
            <a:r>
              <a:rPr lang="en-US" dirty="0"/>
              <a:t>Click to edit Master title style</a:t>
            </a:r>
            <a:endParaRPr lang="en-GB" dirty="0"/>
          </a:p>
        </p:txBody>
      </p:sp>
      <p:sp>
        <p:nvSpPr>
          <p:cNvPr id="3" name="Content Placeholder 2"/>
          <p:cNvSpPr>
            <a:spLocks noGrp="1"/>
          </p:cNvSpPr>
          <p:nvPr>
            <p:ph sz="half" idx="1"/>
          </p:nvPr>
        </p:nvSpPr>
        <p:spPr>
          <a:xfrm>
            <a:off x="416500" y="1699201"/>
            <a:ext cx="3960440" cy="4525963"/>
          </a:xfrm>
        </p:spPr>
        <p:txBody>
          <a:bodyPr>
            <a:normAutofit/>
          </a:bodyPr>
          <a:lstStyle>
            <a:lvl1pPr marL="182489" indent="-182489">
              <a:spcBef>
                <a:spcPts val="0"/>
              </a:spcBef>
              <a:spcAft>
                <a:spcPts val="600"/>
              </a:spcAft>
              <a:buFont typeface="Arial" pitchFamily="34" charset="0"/>
              <a:buChar char="•"/>
              <a:defRPr sz="1800"/>
            </a:lvl1pPr>
            <a:lvl2pPr marL="361806" indent="-180901">
              <a:spcAft>
                <a:spcPts val="600"/>
              </a:spcAft>
              <a:buFont typeface="Arial" pitchFamily="34" charset="0"/>
              <a:buChar char="•"/>
              <a:defRPr sz="1600"/>
            </a:lvl2pPr>
            <a:lvl3pPr marL="542712" indent="-180901">
              <a:spcAft>
                <a:spcPts val="600"/>
              </a:spcAft>
              <a:buFont typeface="Arial" pitchFamily="34" charset="0"/>
              <a:buChar char="•"/>
              <a:defRPr sz="1400"/>
            </a:lvl3pPr>
            <a:lvl4pPr marL="714094" indent="-171383">
              <a:spcAft>
                <a:spcPts val="600"/>
              </a:spcAft>
              <a:buFont typeface="Arial" pitchFamily="34" charset="0"/>
              <a:buChar char="•"/>
              <a:defRPr sz="1400"/>
            </a:lvl4pPr>
            <a:lvl5pPr marL="894997" indent="-180901">
              <a:spcAft>
                <a:spcPts val="600"/>
              </a:spcAft>
              <a:buFont typeface="Arial" pitchFamily="34" charset="0"/>
              <a:buChar char="•"/>
              <a:defRPr sz="14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Content Placeholder 3"/>
          <p:cNvSpPr>
            <a:spLocks noGrp="1"/>
          </p:cNvSpPr>
          <p:nvPr>
            <p:ph sz="half" idx="2"/>
          </p:nvPr>
        </p:nvSpPr>
        <p:spPr>
          <a:xfrm>
            <a:off x="4520963" y="1700824"/>
            <a:ext cx="3960000" cy="4525963"/>
          </a:xfrm>
        </p:spPr>
        <p:txBody>
          <a:bodyPr>
            <a:normAutofit/>
          </a:bodyPr>
          <a:lstStyle>
            <a:lvl1pPr marL="182489" indent="-182489">
              <a:spcBef>
                <a:spcPts val="0"/>
              </a:spcBef>
              <a:spcAft>
                <a:spcPts val="600"/>
              </a:spcAft>
              <a:buFont typeface="Arial" pitchFamily="34" charset="0"/>
              <a:buChar char="•"/>
              <a:defRPr sz="1800"/>
            </a:lvl1pPr>
            <a:lvl2pPr marL="361806" indent="-180901">
              <a:spcAft>
                <a:spcPts val="600"/>
              </a:spcAft>
              <a:buFont typeface="Arial" pitchFamily="34" charset="0"/>
              <a:buChar char="•"/>
              <a:defRPr sz="1600"/>
            </a:lvl2pPr>
            <a:lvl3pPr marL="542712" indent="-180901">
              <a:spcAft>
                <a:spcPts val="600"/>
              </a:spcAft>
              <a:buFont typeface="Arial" pitchFamily="34" charset="0"/>
              <a:buChar char="•"/>
              <a:defRPr sz="1400"/>
            </a:lvl3pPr>
            <a:lvl4pPr marL="714094" indent="-171383">
              <a:spcAft>
                <a:spcPts val="600"/>
              </a:spcAft>
              <a:buFont typeface="Arial" pitchFamily="34" charset="0"/>
              <a:buChar char="•"/>
              <a:defRPr sz="1400"/>
            </a:lvl4pPr>
            <a:lvl5pPr marL="894997" indent="-180901">
              <a:spcAft>
                <a:spcPts val="600"/>
              </a:spcAft>
              <a:buFont typeface="Arial" pitchFamily="34" charset="0"/>
              <a:buChar char="•"/>
              <a:defRPr sz="14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8" name="Slide Number Placeholder 6"/>
          <p:cNvSpPr>
            <a:spLocks noGrp="1"/>
          </p:cNvSpPr>
          <p:nvPr>
            <p:ph type="sldNum" sz="quarter" idx="10"/>
          </p:nvPr>
        </p:nvSpPr>
        <p:spPr/>
        <p:txBody>
          <a:bodyPr/>
          <a:lstStyle>
            <a:lvl1pPr>
              <a:defRPr/>
            </a:lvl1pPr>
          </a:lstStyle>
          <a:p>
            <a:pPr>
              <a:defRPr/>
            </a:pPr>
            <a:fld id="{9EE6A90F-0026-45C3-8DDF-8B6174732B20}" type="slidenum">
              <a:rPr lang="en-GB"/>
              <a:pPr>
                <a:defRPr/>
              </a:pPr>
              <a:t>‹#›</a:t>
            </a:fld>
            <a:endParaRPr lang="en-GB"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Two column text and image">
    <p:spTree>
      <p:nvGrpSpPr>
        <p:cNvPr id="1" name=""/>
        <p:cNvGrpSpPr/>
        <p:nvPr/>
      </p:nvGrpSpPr>
      <p:grpSpPr>
        <a:xfrm>
          <a:off x="0" y="0"/>
          <a:ext cx="0" cy="0"/>
          <a:chOff x="0" y="0"/>
          <a:chExt cx="0" cy="0"/>
        </a:xfrm>
      </p:grpSpPr>
      <p:pic>
        <p:nvPicPr>
          <p:cNvPr id="4" name="Picture 12" descr="LBG_vl_fc_p_c"/>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8832865" y="360365"/>
            <a:ext cx="835025" cy="995362"/>
          </a:xfrm>
          <a:prstGeom prst="rect">
            <a:avLst/>
          </a:prstGeom>
          <a:noFill/>
          <a:ln w="9525">
            <a:noFill/>
            <a:miter lim="800000"/>
            <a:headEnd/>
            <a:tailEnd/>
          </a:ln>
        </p:spPr>
      </p:pic>
      <p:cxnSp>
        <p:nvCxnSpPr>
          <p:cNvPr id="5" name="Straight Connector 10"/>
          <p:cNvCxnSpPr/>
          <p:nvPr/>
        </p:nvCxnSpPr>
        <p:spPr>
          <a:xfrm flipH="1">
            <a:off x="427043" y="1343025"/>
            <a:ext cx="8054976" cy="0"/>
          </a:xfrm>
          <a:prstGeom prst="line">
            <a:avLst/>
          </a:prstGeom>
          <a:ln w="20320"/>
        </p:spPr>
        <p:style>
          <a:lnRef idx="1">
            <a:schemeClr val="accent1"/>
          </a:lnRef>
          <a:fillRef idx="0">
            <a:schemeClr val="accent1"/>
          </a:fillRef>
          <a:effectRef idx="0">
            <a:schemeClr val="accent1"/>
          </a:effectRef>
          <a:fontRef idx="minor">
            <a:schemeClr val="tx1"/>
          </a:fontRef>
        </p:style>
      </p:cxnSp>
      <p:cxnSp>
        <p:nvCxnSpPr>
          <p:cNvPr id="6" name="Straight Connector 11"/>
          <p:cNvCxnSpPr/>
          <p:nvPr/>
        </p:nvCxnSpPr>
        <p:spPr>
          <a:xfrm flipH="1">
            <a:off x="8861427" y="6470650"/>
            <a:ext cx="660400" cy="0"/>
          </a:xfrm>
          <a:prstGeom prst="line">
            <a:avLst/>
          </a:prstGeom>
          <a:ln w="20320"/>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p:txBody>
          <a:bodyPr/>
          <a:lstStyle>
            <a:lvl1pPr>
              <a:defRPr baseline="0"/>
            </a:lvl1pPr>
          </a:lstStyle>
          <a:p>
            <a:r>
              <a:rPr lang="en-US" dirty="0"/>
              <a:t>Click to edit Master title style</a:t>
            </a:r>
            <a:endParaRPr lang="en-GB" dirty="0"/>
          </a:p>
        </p:txBody>
      </p:sp>
      <p:sp>
        <p:nvSpPr>
          <p:cNvPr id="3" name="Content Placeholder 2"/>
          <p:cNvSpPr>
            <a:spLocks noGrp="1"/>
          </p:cNvSpPr>
          <p:nvPr>
            <p:ph sz="half" idx="1"/>
          </p:nvPr>
        </p:nvSpPr>
        <p:spPr>
          <a:xfrm>
            <a:off x="416500" y="1699201"/>
            <a:ext cx="3960440" cy="4525963"/>
          </a:xfrm>
        </p:spPr>
        <p:txBody>
          <a:bodyPr>
            <a:normAutofit/>
          </a:bodyPr>
          <a:lstStyle>
            <a:lvl1pPr marL="0" indent="0">
              <a:spcBef>
                <a:spcPts val="0"/>
              </a:spcBef>
              <a:spcAft>
                <a:spcPts val="600"/>
              </a:spcAft>
              <a:buNone/>
              <a:defRPr sz="1800"/>
            </a:lvl1pPr>
            <a:lvl2pPr marL="0" indent="0">
              <a:buNone/>
              <a:defRPr sz="2400"/>
            </a:lvl2pPr>
            <a:lvl3pPr marL="0" indent="0">
              <a:buNone/>
              <a:defRPr sz="2000"/>
            </a:lvl3pPr>
            <a:lvl4pPr marL="0" indent="0">
              <a:buNone/>
              <a:defRPr sz="1800"/>
            </a:lvl4pPr>
            <a:lvl5pPr marL="0" indent="0">
              <a:buNone/>
              <a:defRPr sz="1800"/>
            </a:lvl5pPr>
            <a:lvl6pPr>
              <a:defRPr sz="1800"/>
            </a:lvl6pPr>
            <a:lvl7pPr>
              <a:defRPr sz="1800"/>
            </a:lvl7pPr>
            <a:lvl8pPr>
              <a:defRPr sz="1800"/>
            </a:lvl8pPr>
            <a:lvl9pPr>
              <a:defRPr sz="1800"/>
            </a:lvl9pPr>
          </a:lstStyle>
          <a:p>
            <a:pPr lvl="0"/>
            <a:r>
              <a:rPr lang="en-US" dirty="0"/>
              <a:t>Click to edit Master text styles</a:t>
            </a:r>
            <a:endParaRPr lang="en-GB" dirty="0"/>
          </a:p>
        </p:txBody>
      </p:sp>
      <p:sp>
        <p:nvSpPr>
          <p:cNvPr id="7" name="Slide Number Placeholder 6"/>
          <p:cNvSpPr>
            <a:spLocks noGrp="1"/>
          </p:cNvSpPr>
          <p:nvPr>
            <p:ph type="sldNum" sz="quarter" idx="10"/>
          </p:nvPr>
        </p:nvSpPr>
        <p:spPr/>
        <p:txBody>
          <a:bodyPr/>
          <a:lstStyle>
            <a:lvl1pPr>
              <a:defRPr/>
            </a:lvl1pPr>
          </a:lstStyle>
          <a:p>
            <a:pPr>
              <a:defRPr/>
            </a:pPr>
            <a:fld id="{26164056-D2B8-481E-B315-324684082DB6}" type="slidenum">
              <a:rPr lang="en-GB"/>
              <a:pPr>
                <a:defRPr/>
              </a:pPr>
              <a:t>‹#›</a:t>
            </a:fld>
            <a:endParaRPr lang="en-GB"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4.xml"/><Relationship Id="rId13" Type="http://schemas.openxmlformats.org/officeDocument/2006/relationships/slideLayout" Target="../slideLayouts/slideLayout29.xml"/><Relationship Id="rId3" Type="http://schemas.openxmlformats.org/officeDocument/2006/relationships/slideLayout" Target="../slideLayouts/slideLayout19.xml"/><Relationship Id="rId7" Type="http://schemas.openxmlformats.org/officeDocument/2006/relationships/slideLayout" Target="../slideLayouts/slideLayout23.xml"/><Relationship Id="rId12" Type="http://schemas.openxmlformats.org/officeDocument/2006/relationships/slideLayout" Target="../slideLayouts/slideLayout28.xml"/><Relationship Id="rId17" Type="http://schemas.openxmlformats.org/officeDocument/2006/relationships/theme" Target="../theme/theme2.xml"/><Relationship Id="rId2" Type="http://schemas.openxmlformats.org/officeDocument/2006/relationships/slideLayout" Target="../slideLayouts/slideLayout18.xml"/><Relationship Id="rId16" Type="http://schemas.openxmlformats.org/officeDocument/2006/relationships/slideLayout" Target="../slideLayouts/slideLayout32.xml"/><Relationship Id="rId1" Type="http://schemas.openxmlformats.org/officeDocument/2006/relationships/slideLayout" Target="../slideLayouts/slideLayout17.xml"/><Relationship Id="rId6" Type="http://schemas.openxmlformats.org/officeDocument/2006/relationships/slideLayout" Target="../slideLayouts/slideLayout22.xml"/><Relationship Id="rId11" Type="http://schemas.openxmlformats.org/officeDocument/2006/relationships/slideLayout" Target="../slideLayouts/slideLayout27.xml"/><Relationship Id="rId5" Type="http://schemas.openxmlformats.org/officeDocument/2006/relationships/slideLayout" Target="../slideLayouts/slideLayout21.xml"/><Relationship Id="rId15" Type="http://schemas.openxmlformats.org/officeDocument/2006/relationships/slideLayout" Target="../slideLayouts/slideLayout31.xml"/><Relationship Id="rId10" Type="http://schemas.openxmlformats.org/officeDocument/2006/relationships/slideLayout" Target="../slideLayouts/slideLayout26.xml"/><Relationship Id="rId4" Type="http://schemas.openxmlformats.org/officeDocument/2006/relationships/slideLayout" Target="../slideLayouts/slideLayout20.xml"/><Relationship Id="rId9" Type="http://schemas.openxmlformats.org/officeDocument/2006/relationships/slideLayout" Target="../slideLayouts/slideLayout25.xml"/><Relationship Id="rId14" Type="http://schemas.openxmlformats.org/officeDocument/2006/relationships/slideLayout" Target="../slideLayouts/slideLayout3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40.xml"/><Relationship Id="rId13" Type="http://schemas.openxmlformats.org/officeDocument/2006/relationships/slideLayout" Target="../slideLayouts/slideLayout45.xml"/><Relationship Id="rId18" Type="http://schemas.openxmlformats.org/officeDocument/2006/relationships/slideLayout" Target="../slideLayouts/slideLayout50.xml"/><Relationship Id="rId3" Type="http://schemas.openxmlformats.org/officeDocument/2006/relationships/slideLayout" Target="../slideLayouts/slideLayout35.xml"/><Relationship Id="rId7" Type="http://schemas.openxmlformats.org/officeDocument/2006/relationships/slideLayout" Target="../slideLayouts/slideLayout39.xml"/><Relationship Id="rId12" Type="http://schemas.openxmlformats.org/officeDocument/2006/relationships/slideLayout" Target="../slideLayouts/slideLayout44.xml"/><Relationship Id="rId17" Type="http://schemas.openxmlformats.org/officeDocument/2006/relationships/slideLayout" Target="../slideLayouts/slideLayout49.xml"/><Relationship Id="rId2" Type="http://schemas.openxmlformats.org/officeDocument/2006/relationships/slideLayout" Target="../slideLayouts/slideLayout34.xml"/><Relationship Id="rId16" Type="http://schemas.openxmlformats.org/officeDocument/2006/relationships/slideLayout" Target="../slideLayouts/slideLayout48.xml"/><Relationship Id="rId20" Type="http://schemas.openxmlformats.org/officeDocument/2006/relationships/theme" Target="../theme/theme3.xml"/><Relationship Id="rId1" Type="http://schemas.openxmlformats.org/officeDocument/2006/relationships/slideLayout" Target="../slideLayouts/slideLayout33.xml"/><Relationship Id="rId6" Type="http://schemas.openxmlformats.org/officeDocument/2006/relationships/slideLayout" Target="../slideLayouts/slideLayout38.xml"/><Relationship Id="rId11" Type="http://schemas.openxmlformats.org/officeDocument/2006/relationships/slideLayout" Target="../slideLayouts/slideLayout43.xml"/><Relationship Id="rId5" Type="http://schemas.openxmlformats.org/officeDocument/2006/relationships/slideLayout" Target="../slideLayouts/slideLayout37.xml"/><Relationship Id="rId15" Type="http://schemas.openxmlformats.org/officeDocument/2006/relationships/slideLayout" Target="../slideLayouts/slideLayout47.xml"/><Relationship Id="rId10" Type="http://schemas.openxmlformats.org/officeDocument/2006/relationships/slideLayout" Target="../slideLayouts/slideLayout42.xml"/><Relationship Id="rId19" Type="http://schemas.openxmlformats.org/officeDocument/2006/relationships/slideLayout" Target="../slideLayouts/slideLayout51.xml"/><Relationship Id="rId4" Type="http://schemas.openxmlformats.org/officeDocument/2006/relationships/slideLayout" Target="../slideLayouts/slideLayout36.xml"/><Relationship Id="rId9" Type="http://schemas.openxmlformats.org/officeDocument/2006/relationships/slideLayout" Target="../slideLayouts/slideLayout41.xml"/><Relationship Id="rId14" Type="http://schemas.openxmlformats.org/officeDocument/2006/relationships/slideLayout" Target="../slideLayouts/slideLayout46.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59.xml"/><Relationship Id="rId13" Type="http://schemas.openxmlformats.org/officeDocument/2006/relationships/slideLayout" Target="../slideLayouts/slideLayout64.xml"/><Relationship Id="rId3" Type="http://schemas.openxmlformats.org/officeDocument/2006/relationships/slideLayout" Target="../slideLayouts/slideLayout54.xml"/><Relationship Id="rId7" Type="http://schemas.openxmlformats.org/officeDocument/2006/relationships/slideLayout" Target="../slideLayouts/slideLayout58.xml"/><Relationship Id="rId12" Type="http://schemas.openxmlformats.org/officeDocument/2006/relationships/slideLayout" Target="../slideLayouts/slideLayout63.xml"/><Relationship Id="rId17" Type="http://schemas.openxmlformats.org/officeDocument/2006/relationships/theme" Target="../theme/theme4.xml"/><Relationship Id="rId2" Type="http://schemas.openxmlformats.org/officeDocument/2006/relationships/slideLayout" Target="../slideLayouts/slideLayout53.xml"/><Relationship Id="rId16" Type="http://schemas.openxmlformats.org/officeDocument/2006/relationships/slideLayout" Target="../slideLayouts/slideLayout67.xml"/><Relationship Id="rId1" Type="http://schemas.openxmlformats.org/officeDocument/2006/relationships/slideLayout" Target="../slideLayouts/slideLayout52.xml"/><Relationship Id="rId6" Type="http://schemas.openxmlformats.org/officeDocument/2006/relationships/slideLayout" Target="../slideLayouts/slideLayout57.xml"/><Relationship Id="rId11" Type="http://schemas.openxmlformats.org/officeDocument/2006/relationships/slideLayout" Target="../slideLayouts/slideLayout62.xml"/><Relationship Id="rId5" Type="http://schemas.openxmlformats.org/officeDocument/2006/relationships/slideLayout" Target="../slideLayouts/slideLayout56.xml"/><Relationship Id="rId15" Type="http://schemas.openxmlformats.org/officeDocument/2006/relationships/slideLayout" Target="../slideLayouts/slideLayout66.xml"/><Relationship Id="rId10" Type="http://schemas.openxmlformats.org/officeDocument/2006/relationships/slideLayout" Target="../slideLayouts/slideLayout61.xml"/><Relationship Id="rId4" Type="http://schemas.openxmlformats.org/officeDocument/2006/relationships/slideLayout" Target="../slideLayouts/slideLayout55.xml"/><Relationship Id="rId9" Type="http://schemas.openxmlformats.org/officeDocument/2006/relationships/slideLayout" Target="../slideLayouts/slideLayout60.xml"/><Relationship Id="rId14" Type="http://schemas.openxmlformats.org/officeDocument/2006/relationships/slideLayout" Target="../slideLayouts/slideLayout65.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15925" y="174629"/>
            <a:ext cx="8066088" cy="1093788"/>
          </a:xfrm>
          <a:prstGeom prst="rect">
            <a:avLst/>
          </a:prstGeom>
        </p:spPr>
        <p:txBody>
          <a:bodyPr vert="horz" lIns="0" tIns="0" rIns="0" bIns="0" rtlCol="0" anchor="ctr">
            <a:normAutofit/>
          </a:bodyPr>
          <a:lstStyle/>
          <a:p>
            <a:r>
              <a:rPr lang="en-US" dirty="0"/>
              <a:t>CLICK TO EDIT MASTER TITLE STYLE</a:t>
            </a:r>
            <a:endParaRPr lang="en-GB" dirty="0"/>
          </a:p>
        </p:txBody>
      </p:sp>
      <p:sp>
        <p:nvSpPr>
          <p:cNvPr id="9219" name="Text Placeholder 2"/>
          <p:cNvSpPr>
            <a:spLocks noGrp="1"/>
          </p:cNvSpPr>
          <p:nvPr>
            <p:ph type="body" idx="1"/>
          </p:nvPr>
        </p:nvSpPr>
        <p:spPr bwMode="auto">
          <a:xfrm>
            <a:off x="415925" y="1700216"/>
            <a:ext cx="8066088" cy="4425950"/>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Slide Number Placeholder 5"/>
          <p:cNvSpPr>
            <a:spLocks noGrp="1"/>
          </p:cNvSpPr>
          <p:nvPr>
            <p:ph type="sldNum" sz="quarter" idx="4"/>
          </p:nvPr>
        </p:nvSpPr>
        <p:spPr>
          <a:xfrm>
            <a:off x="8791576" y="6527800"/>
            <a:ext cx="727075" cy="215900"/>
          </a:xfrm>
          <a:prstGeom prst="rect">
            <a:avLst/>
          </a:prstGeom>
        </p:spPr>
        <p:txBody>
          <a:bodyPr vert="horz" lIns="0" tIns="0" rIns="0" bIns="0" rtlCol="0" anchor="t" anchorCtr="0"/>
          <a:lstStyle>
            <a:lvl1pPr algn="r">
              <a:defRPr sz="900">
                <a:solidFill>
                  <a:schemeClr val="tx1"/>
                </a:solidFill>
              </a:defRPr>
            </a:lvl1pPr>
          </a:lstStyle>
          <a:p>
            <a:pPr>
              <a:defRPr/>
            </a:pPr>
            <a:fld id="{D2092A0C-ADCC-45B9-87A3-495C3EC12A41}" type="slidenum">
              <a:rPr lang="en-GB"/>
              <a:pPr>
                <a:defRPr/>
              </a:pPr>
              <a:t>‹#›</a:t>
            </a:fld>
            <a:endParaRPr lang="en-GB" dirty="0"/>
          </a:p>
        </p:txBody>
      </p:sp>
      <p:sp>
        <p:nvSpPr>
          <p:cNvPr id="3" name="hc" descr=" "/>
          <p:cNvSpPr txBox="1"/>
          <p:nvPr/>
        </p:nvSpPr>
        <p:spPr>
          <a:xfrm>
            <a:off x="0" y="14"/>
            <a:ext cx="9906000" cy="276999"/>
          </a:xfrm>
          <a:prstGeom prst="rect">
            <a:avLst/>
          </a:prstGeom>
          <a:noFill/>
        </p:spPr>
        <p:txBody>
          <a:bodyPr vert="horz" wrap="square" lIns="91405" tIns="45701" rIns="91405" bIns="45701" rtlCol="0">
            <a:spAutoFit/>
          </a:bodyPr>
          <a:lstStyle/>
          <a:p>
            <a:pPr algn="ctr"/>
            <a:r>
              <a:rPr lang="en-GB" sz="1200">
                <a:solidFill>
                  <a:schemeClr val="bg1"/>
                </a:solidFill>
              </a:rPr>
              <a:t> </a:t>
            </a:r>
            <a:endParaRPr lang="en-GB" sz="1200" dirty="0">
              <a:solidFill>
                <a:schemeClr val="bg1"/>
              </a:solidFill>
            </a:endParaRPr>
          </a:p>
        </p:txBody>
      </p:sp>
      <p:sp>
        <p:nvSpPr>
          <p:cNvPr id="4" name="fc" descr=" "/>
          <p:cNvSpPr txBox="1"/>
          <p:nvPr/>
        </p:nvSpPr>
        <p:spPr>
          <a:xfrm>
            <a:off x="0" y="6484862"/>
            <a:ext cx="9906000" cy="276999"/>
          </a:xfrm>
          <a:prstGeom prst="rect">
            <a:avLst/>
          </a:prstGeom>
          <a:noFill/>
        </p:spPr>
        <p:txBody>
          <a:bodyPr vert="horz" wrap="square" lIns="91405" tIns="45701" rIns="91405" bIns="45701" rtlCol="0">
            <a:spAutoFit/>
          </a:bodyPr>
          <a:lstStyle/>
          <a:p>
            <a:pPr algn="ctr"/>
            <a:r>
              <a:rPr lang="en-GB" sz="1200">
                <a:solidFill>
                  <a:schemeClr val="bg1"/>
                </a:solidFill>
              </a:rPr>
              <a:t> </a:t>
            </a:r>
            <a:endParaRPr lang="en-GB" sz="1200" dirty="0">
              <a:solidFill>
                <a:schemeClr val="bg1"/>
              </a:solidFill>
            </a:endParaRPr>
          </a:p>
        </p:txBody>
      </p:sp>
    </p:spTree>
  </p:cSld>
  <p:clrMap bg1="lt1" tx1="dk1" bg2="lt2" tx2="dk2" accent1="accent1" accent2="accent2" accent3="accent3" accent4="accent4" accent5="accent5" accent6="accent6" hlink="hlink" folHlink="folHlink"/>
  <p:sldLayoutIdLst>
    <p:sldLayoutId id="2147483797" r:id="rId1"/>
    <p:sldLayoutId id="2147483798" r:id="rId2"/>
    <p:sldLayoutId id="2147483799" r:id="rId3"/>
    <p:sldLayoutId id="2147483800" r:id="rId4"/>
    <p:sldLayoutId id="2147483801" r:id="rId5"/>
    <p:sldLayoutId id="2147483802" r:id="rId6"/>
    <p:sldLayoutId id="2147483803" r:id="rId7"/>
    <p:sldLayoutId id="2147483804" r:id="rId8"/>
    <p:sldLayoutId id="2147483805" r:id="rId9"/>
    <p:sldLayoutId id="2147483806" r:id="rId10"/>
    <p:sldLayoutId id="2147483807" r:id="rId11"/>
    <p:sldLayoutId id="2147483808" r:id="rId12"/>
    <p:sldLayoutId id="2147483809" r:id="rId13"/>
    <p:sldLayoutId id="2147483810" r:id="rId14"/>
    <p:sldLayoutId id="2147483788" r:id="rId15"/>
    <p:sldLayoutId id="2147483811" r:id="rId16"/>
  </p:sldLayoutIdLst>
  <p:hf hdr="0" ftr="0" dt="0"/>
  <p:txStyles>
    <p:titleStyle>
      <a:lvl1pPr algn="l" rtl="0" eaLnBrk="0" fontAlgn="base" hangingPunct="0">
        <a:spcBef>
          <a:spcPct val="0"/>
        </a:spcBef>
        <a:spcAft>
          <a:spcPct val="0"/>
        </a:spcAft>
        <a:defRPr sz="2600" kern="1200" cap="all">
          <a:solidFill>
            <a:schemeClr val="accent1"/>
          </a:solidFill>
          <a:latin typeface="Arial" pitchFamily="34" charset="0"/>
          <a:ea typeface="+mj-ea"/>
          <a:cs typeface="Arial" pitchFamily="34" charset="0"/>
        </a:defRPr>
      </a:lvl1pPr>
      <a:lvl2pPr algn="l" rtl="0" eaLnBrk="0" fontAlgn="base" hangingPunct="0">
        <a:spcBef>
          <a:spcPct val="0"/>
        </a:spcBef>
        <a:spcAft>
          <a:spcPct val="0"/>
        </a:spcAft>
        <a:defRPr sz="2600">
          <a:solidFill>
            <a:schemeClr val="accent1"/>
          </a:solidFill>
          <a:latin typeface="Arial" charset="0"/>
          <a:cs typeface="Arial" charset="0"/>
        </a:defRPr>
      </a:lvl2pPr>
      <a:lvl3pPr algn="l" rtl="0" eaLnBrk="0" fontAlgn="base" hangingPunct="0">
        <a:spcBef>
          <a:spcPct val="0"/>
        </a:spcBef>
        <a:spcAft>
          <a:spcPct val="0"/>
        </a:spcAft>
        <a:defRPr sz="2600">
          <a:solidFill>
            <a:schemeClr val="accent1"/>
          </a:solidFill>
          <a:latin typeface="Arial" charset="0"/>
          <a:cs typeface="Arial" charset="0"/>
        </a:defRPr>
      </a:lvl3pPr>
      <a:lvl4pPr algn="l" rtl="0" eaLnBrk="0" fontAlgn="base" hangingPunct="0">
        <a:spcBef>
          <a:spcPct val="0"/>
        </a:spcBef>
        <a:spcAft>
          <a:spcPct val="0"/>
        </a:spcAft>
        <a:defRPr sz="2600">
          <a:solidFill>
            <a:schemeClr val="accent1"/>
          </a:solidFill>
          <a:latin typeface="Arial" charset="0"/>
          <a:cs typeface="Arial" charset="0"/>
        </a:defRPr>
      </a:lvl4pPr>
      <a:lvl5pPr algn="l" rtl="0" eaLnBrk="0" fontAlgn="base" hangingPunct="0">
        <a:spcBef>
          <a:spcPct val="0"/>
        </a:spcBef>
        <a:spcAft>
          <a:spcPct val="0"/>
        </a:spcAft>
        <a:defRPr sz="2600">
          <a:solidFill>
            <a:schemeClr val="accent1"/>
          </a:solidFill>
          <a:latin typeface="Arial" charset="0"/>
          <a:cs typeface="Arial" charset="0"/>
        </a:defRPr>
      </a:lvl5pPr>
      <a:lvl6pPr marL="457021" algn="l" rtl="0" fontAlgn="base">
        <a:spcBef>
          <a:spcPct val="0"/>
        </a:spcBef>
        <a:spcAft>
          <a:spcPct val="0"/>
        </a:spcAft>
        <a:defRPr sz="2600">
          <a:solidFill>
            <a:schemeClr val="accent1"/>
          </a:solidFill>
          <a:latin typeface="Arial" charset="0"/>
          <a:cs typeface="Arial" charset="0"/>
        </a:defRPr>
      </a:lvl6pPr>
      <a:lvl7pPr marL="914043" algn="l" rtl="0" fontAlgn="base">
        <a:spcBef>
          <a:spcPct val="0"/>
        </a:spcBef>
        <a:spcAft>
          <a:spcPct val="0"/>
        </a:spcAft>
        <a:defRPr sz="2600">
          <a:solidFill>
            <a:schemeClr val="accent1"/>
          </a:solidFill>
          <a:latin typeface="Arial" charset="0"/>
          <a:cs typeface="Arial" charset="0"/>
        </a:defRPr>
      </a:lvl7pPr>
      <a:lvl8pPr marL="1371061" algn="l" rtl="0" fontAlgn="base">
        <a:spcBef>
          <a:spcPct val="0"/>
        </a:spcBef>
        <a:spcAft>
          <a:spcPct val="0"/>
        </a:spcAft>
        <a:defRPr sz="2600">
          <a:solidFill>
            <a:schemeClr val="accent1"/>
          </a:solidFill>
          <a:latin typeface="Arial" charset="0"/>
          <a:cs typeface="Arial" charset="0"/>
        </a:defRPr>
      </a:lvl8pPr>
      <a:lvl9pPr marL="1828082" algn="l" rtl="0" fontAlgn="base">
        <a:spcBef>
          <a:spcPct val="0"/>
        </a:spcBef>
        <a:spcAft>
          <a:spcPct val="0"/>
        </a:spcAft>
        <a:defRPr sz="2600">
          <a:solidFill>
            <a:schemeClr val="accent1"/>
          </a:solidFill>
          <a:latin typeface="Arial" charset="0"/>
          <a:cs typeface="Arial" charset="0"/>
        </a:defRPr>
      </a:lvl9pPr>
    </p:titleStyle>
    <p:bodyStyle>
      <a:lvl1pPr marL="182489" indent="-182489" algn="l" rtl="0" eaLnBrk="0" fontAlgn="base" hangingPunct="0">
        <a:spcBef>
          <a:spcPct val="20000"/>
        </a:spcBef>
        <a:spcAft>
          <a:spcPct val="0"/>
        </a:spcAft>
        <a:buFont typeface="Arial" charset="0"/>
        <a:buChar char="•"/>
        <a:defRPr kern="1200">
          <a:solidFill>
            <a:schemeClr val="tx1"/>
          </a:solidFill>
          <a:latin typeface="Arial" pitchFamily="34" charset="0"/>
          <a:ea typeface="+mn-ea"/>
          <a:cs typeface="Arial" pitchFamily="34" charset="0"/>
        </a:defRPr>
      </a:lvl1pPr>
      <a:lvl2pPr marL="742657" indent="-285639" algn="l" rtl="0" eaLnBrk="0" fontAlgn="base" hangingPunct="0">
        <a:spcBef>
          <a:spcPct val="20000"/>
        </a:spcBef>
        <a:spcAft>
          <a:spcPct val="0"/>
        </a:spcAft>
        <a:buFont typeface="Arial" charset="0"/>
        <a:buChar char="•"/>
        <a:defRPr kern="1200">
          <a:solidFill>
            <a:schemeClr val="tx1"/>
          </a:solidFill>
          <a:latin typeface="Arial" pitchFamily="34" charset="0"/>
          <a:ea typeface="+mn-ea"/>
          <a:cs typeface="Arial" pitchFamily="34" charset="0"/>
        </a:defRPr>
      </a:lvl2pPr>
      <a:lvl3pPr marL="1071142" indent="-157100" algn="l" rtl="0" eaLnBrk="0" fontAlgn="base" hangingPunct="0">
        <a:spcBef>
          <a:spcPct val="20000"/>
        </a:spcBef>
        <a:spcAft>
          <a:spcPct val="0"/>
        </a:spcAft>
        <a:buFont typeface="Arial" charset="0"/>
        <a:buChar char="•"/>
        <a:defRPr kern="1200">
          <a:solidFill>
            <a:schemeClr val="tx1"/>
          </a:solidFill>
          <a:latin typeface="Arial" pitchFamily="34" charset="0"/>
          <a:ea typeface="+mn-ea"/>
          <a:cs typeface="Arial" pitchFamily="34" charset="0"/>
        </a:defRPr>
      </a:lvl3pPr>
      <a:lvl4pPr marL="1599573" indent="-228513" algn="l" rtl="0" eaLnBrk="0" fontAlgn="base" hangingPunct="0">
        <a:spcBef>
          <a:spcPct val="20000"/>
        </a:spcBef>
        <a:spcAft>
          <a:spcPct val="0"/>
        </a:spcAft>
        <a:buFont typeface="Arial" charset="0"/>
        <a:buChar char="•"/>
        <a:defRPr kern="1200">
          <a:solidFill>
            <a:schemeClr val="tx1"/>
          </a:solidFill>
          <a:latin typeface="Arial" pitchFamily="34" charset="0"/>
          <a:ea typeface="+mn-ea"/>
          <a:cs typeface="Arial" pitchFamily="34" charset="0"/>
        </a:defRPr>
      </a:lvl4pPr>
      <a:lvl5pPr marL="2056593" indent="-228513" algn="l" rtl="0" eaLnBrk="0" fontAlgn="base" hangingPunct="0">
        <a:spcBef>
          <a:spcPct val="20000"/>
        </a:spcBef>
        <a:spcAft>
          <a:spcPct val="0"/>
        </a:spcAft>
        <a:buFont typeface="Arial" charset="0"/>
        <a:buChar char="•"/>
        <a:defRPr kern="1200">
          <a:solidFill>
            <a:schemeClr val="tx1"/>
          </a:solidFill>
          <a:latin typeface="Arial" pitchFamily="34" charset="0"/>
          <a:ea typeface="+mn-ea"/>
          <a:cs typeface="Arial" pitchFamily="34" charset="0"/>
        </a:defRPr>
      </a:lvl5pPr>
      <a:lvl6pPr marL="2513612" indent="-228513" algn="l" defTabSz="91404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0633" indent="-228513" algn="l" defTabSz="91404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7653" indent="-228513" algn="l" defTabSz="91404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4675" indent="-228513" algn="l" defTabSz="914043"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043" rtl="0" eaLnBrk="1" latinLnBrk="0" hangingPunct="1">
        <a:defRPr sz="1800" kern="1200">
          <a:solidFill>
            <a:schemeClr val="tx1"/>
          </a:solidFill>
          <a:latin typeface="+mn-lt"/>
          <a:ea typeface="+mn-ea"/>
          <a:cs typeface="+mn-cs"/>
        </a:defRPr>
      </a:lvl1pPr>
      <a:lvl2pPr marL="457021" algn="l" defTabSz="914043" rtl="0" eaLnBrk="1" latinLnBrk="0" hangingPunct="1">
        <a:defRPr sz="1800" kern="1200">
          <a:solidFill>
            <a:schemeClr val="tx1"/>
          </a:solidFill>
          <a:latin typeface="+mn-lt"/>
          <a:ea typeface="+mn-ea"/>
          <a:cs typeface="+mn-cs"/>
        </a:defRPr>
      </a:lvl2pPr>
      <a:lvl3pPr marL="914043" algn="l" defTabSz="914043" rtl="0" eaLnBrk="1" latinLnBrk="0" hangingPunct="1">
        <a:defRPr sz="1800" kern="1200">
          <a:solidFill>
            <a:schemeClr val="tx1"/>
          </a:solidFill>
          <a:latin typeface="+mn-lt"/>
          <a:ea typeface="+mn-ea"/>
          <a:cs typeface="+mn-cs"/>
        </a:defRPr>
      </a:lvl3pPr>
      <a:lvl4pPr marL="1371061" algn="l" defTabSz="914043" rtl="0" eaLnBrk="1" latinLnBrk="0" hangingPunct="1">
        <a:defRPr sz="1800" kern="1200">
          <a:solidFill>
            <a:schemeClr val="tx1"/>
          </a:solidFill>
          <a:latin typeface="+mn-lt"/>
          <a:ea typeface="+mn-ea"/>
          <a:cs typeface="+mn-cs"/>
        </a:defRPr>
      </a:lvl4pPr>
      <a:lvl5pPr marL="1828082" algn="l" defTabSz="914043" rtl="0" eaLnBrk="1" latinLnBrk="0" hangingPunct="1">
        <a:defRPr sz="1800" kern="1200">
          <a:solidFill>
            <a:schemeClr val="tx1"/>
          </a:solidFill>
          <a:latin typeface="+mn-lt"/>
          <a:ea typeface="+mn-ea"/>
          <a:cs typeface="+mn-cs"/>
        </a:defRPr>
      </a:lvl5pPr>
      <a:lvl6pPr marL="2285100" algn="l" defTabSz="914043" rtl="0" eaLnBrk="1" latinLnBrk="0" hangingPunct="1">
        <a:defRPr sz="1800" kern="1200">
          <a:solidFill>
            <a:schemeClr val="tx1"/>
          </a:solidFill>
          <a:latin typeface="+mn-lt"/>
          <a:ea typeface="+mn-ea"/>
          <a:cs typeface="+mn-cs"/>
        </a:defRPr>
      </a:lvl6pPr>
      <a:lvl7pPr marL="2742126" algn="l" defTabSz="914043" rtl="0" eaLnBrk="1" latinLnBrk="0" hangingPunct="1">
        <a:defRPr sz="1800" kern="1200">
          <a:solidFill>
            <a:schemeClr val="tx1"/>
          </a:solidFill>
          <a:latin typeface="+mn-lt"/>
          <a:ea typeface="+mn-ea"/>
          <a:cs typeface="+mn-cs"/>
        </a:defRPr>
      </a:lvl7pPr>
      <a:lvl8pPr marL="3199143" algn="l" defTabSz="914043" rtl="0" eaLnBrk="1" latinLnBrk="0" hangingPunct="1">
        <a:defRPr sz="1800" kern="1200">
          <a:solidFill>
            <a:schemeClr val="tx1"/>
          </a:solidFill>
          <a:latin typeface="+mn-lt"/>
          <a:ea typeface="+mn-ea"/>
          <a:cs typeface="+mn-cs"/>
        </a:defRPr>
      </a:lvl8pPr>
      <a:lvl9pPr marL="3656164" algn="l" defTabSz="914043"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15925" y="174629"/>
            <a:ext cx="8066088" cy="1093788"/>
          </a:xfrm>
          <a:prstGeom prst="rect">
            <a:avLst/>
          </a:prstGeom>
        </p:spPr>
        <p:txBody>
          <a:bodyPr vert="horz" lIns="0" tIns="0" rIns="0" bIns="0" rtlCol="0" anchor="ctr">
            <a:normAutofit/>
          </a:bodyPr>
          <a:lstStyle/>
          <a:p>
            <a:r>
              <a:rPr lang="en-US" dirty="0"/>
              <a:t>CLICK TO EDIT MASTER TITLE STYLE</a:t>
            </a:r>
            <a:endParaRPr lang="en-GB" dirty="0"/>
          </a:p>
        </p:txBody>
      </p:sp>
      <p:sp>
        <p:nvSpPr>
          <p:cNvPr id="26627" name="Text Placeholder 2"/>
          <p:cNvSpPr>
            <a:spLocks noGrp="1"/>
          </p:cNvSpPr>
          <p:nvPr>
            <p:ph type="body" idx="1"/>
          </p:nvPr>
        </p:nvSpPr>
        <p:spPr bwMode="auto">
          <a:xfrm>
            <a:off x="415925" y="1700216"/>
            <a:ext cx="8066088" cy="4425950"/>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Slide Number Placeholder 5"/>
          <p:cNvSpPr>
            <a:spLocks noGrp="1"/>
          </p:cNvSpPr>
          <p:nvPr>
            <p:ph type="sldNum" sz="quarter" idx="4"/>
          </p:nvPr>
        </p:nvSpPr>
        <p:spPr>
          <a:xfrm>
            <a:off x="8791576" y="6527800"/>
            <a:ext cx="727075" cy="215900"/>
          </a:xfrm>
          <a:prstGeom prst="rect">
            <a:avLst/>
          </a:prstGeom>
        </p:spPr>
        <p:txBody>
          <a:bodyPr vert="horz" lIns="0" tIns="0" rIns="0" bIns="0" rtlCol="0" anchor="t" anchorCtr="0"/>
          <a:lstStyle>
            <a:lvl1pPr algn="r">
              <a:defRPr sz="900">
                <a:solidFill>
                  <a:schemeClr val="tx1"/>
                </a:solidFill>
              </a:defRPr>
            </a:lvl1pPr>
          </a:lstStyle>
          <a:p>
            <a:pPr>
              <a:defRPr/>
            </a:pPr>
            <a:fld id="{0589AE54-360F-474D-AB99-8015EE03A5BB}" type="slidenum">
              <a:rPr lang="en-GB"/>
              <a:pPr>
                <a:defRPr/>
              </a:pPr>
              <a:t>‹#›</a:t>
            </a:fld>
            <a:endParaRPr lang="en-GB" dirty="0"/>
          </a:p>
        </p:txBody>
      </p:sp>
      <p:sp>
        <p:nvSpPr>
          <p:cNvPr id="3" name="hc" descr=" "/>
          <p:cNvSpPr txBox="1"/>
          <p:nvPr/>
        </p:nvSpPr>
        <p:spPr>
          <a:xfrm>
            <a:off x="0" y="14"/>
            <a:ext cx="9906000" cy="276999"/>
          </a:xfrm>
          <a:prstGeom prst="rect">
            <a:avLst/>
          </a:prstGeom>
          <a:noFill/>
        </p:spPr>
        <p:txBody>
          <a:bodyPr vert="horz" wrap="square" lIns="91405" tIns="45701" rIns="91405" bIns="45701" rtlCol="0">
            <a:spAutoFit/>
          </a:bodyPr>
          <a:lstStyle/>
          <a:p>
            <a:pPr algn="ctr"/>
            <a:r>
              <a:rPr lang="en-GB" sz="1200">
                <a:solidFill>
                  <a:schemeClr val="bg1"/>
                </a:solidFill>
              </a:rPr>
              <a:t> </a:t>
            </a:r>
            <a:endParaRPr lang="en-GB" sz="1200" dirty="0">
              <a:solidFill>
                <a:schemeClr val="bg1"/>
              </a:solidFill>
            </a:endParaRPr>
          </a:p>
        </p:txBody>
      </p:sp>
      <p:sp>
        <p:nvSpPr>
          <p:cNvPr id="4" name="fc" descr=" "/>
          <p:cNvSpPr txBox="1"/>
          <p:nvPr/>
        </p:nvSpPr>
        <p:spPr>
          <a:xfrm>
            <a:off x="0" y="6484862"/>
            <a:ext cx="9906000" cy="276999"/>
          </a:xfrm>
          <a:prstGeom prst="rect">
            <a:avLst/>
          </a:prstGeom>
          <a:noFill/>
        </p:spPr>
        <p:txBody>
          <a:bodyPr vert="horz" wrap="square" lIns="91405" tIns="45701" rIns="91405" bIns="45701" rtlCol="0">
            <a:spAutoFit/>
          </a:bodyPr>
          <a:lstStyle/>
          <a:p>
            <a:pPr algn="ctr"/>
            <a:r>
              <a:rPr lang="en-GB" sz="1200">
                <a:solidFill>
                  <a:schemeClr val="bg1"/>
                </a:solidFill>
              </a:rPr>
              <a:t> </a:t>
            </a:r>
            <a:endParaRPr lang="en-GB" sz="1200" dirty="0">
              <a:solidFill>
                <a:schemeClr val="bg1"/>
              </a:solidFill>
            </a:endParaRPr>
          </a:p>
        </p:txBody>
      </p:sp>
    </p:spTree>
  </p:cSld>
  <p:clrMap bg1="lt1" tx1="dk1" bg2="lt2" tx2="dk2" accent1="accent1" accent2="accent2" accent3="accent3" accent4="accent4" accent5="accent5" accent6="accent6" hlink="hlink" folHlink="folHlink"/>
  <p:sldLayoutIdLst>
    <p:sldLayoutId id="2147483812" r:id="rId1"/>
    <p:sldLayoutId id="2147483813" r:id="rId2"/>
    <p:sldLayoutId id="2147483814" r:id="rId3"/>
    <p:sldLayoutId id="2147483815" r:id="rId4"/>
    <p:sldLayoutId id="2147483816" r:id="rId5"/>
    <p:sldLayoutId id="2147483817" r:id="rId6"/>
    <p:sldLayoutId id="2147483818" r:id="rId7"/>
    <p:sldLayoutId id="2147483819" r:id="rId8"/>
    <p:sldLayoutId id="2147483820" r:id="rId9"/>
    <p:sldLayoutId id="2147483821" r:id="rId10"/>
    <p:sldLayoutId id="2147483822" r:id="rId11"/>
    <p:sldLayoutId id="2147483823" r:id="rId12"/>
    <p:sldLayoutId id="2147483824" r:id="rId13"/>
    <p:sldLayoutId id="2147483825" r:id="rId14"/>
    <p:sldLayoutId id="2147483789" r:id="rId15"/>
    <p:sldLayoutId id="2147483826" r:id="rId16"/>
  </p:sldLayoutIdLst>
  <p:hf hdr="0" ftr="0" dt="0"/>
  <p:txStyles>
    <p:titleStyle>
      <a:lvl1pPr algn="l" rtl="0" eaLnBrk="0" fontAlgn="base" hangingPunct="0">
        <a:spcBef>
          <a:spcPct val="0"/>
        </a:spcBef>
        <a:spcAft>
          <a:spcPct val="0"/>
        </a:spcAft>
        <a:defRPr sz="2600" kern="1200" cap="all">
          <a:solidFill>
            <a:schemeClr val="accent1"/>
          </a:solidFill>
          <a:latin typeface="Arial" pitchFamily="34" charset="0"/>
          <a:ea typeface="+mj-ea"/>
          <a:cs typeface="Arial" pitchFamily="34" charset="0"/>
        </a:defRPr>
      </a:lvl1pPr>
      <a:lvl2pPr algn="l" rtl="0" eaLnBrk="0" fontAlgn="base" hangingPunct="0">
        <a:spcBef>
          <a:spcPct val="0"/>
        </a:spcBef>
        <a:spcAft>
          <a:spcPct val="0"/>
        </a:spcAft>
        <a:defRPr sz="2600">
          <a:solidFill>
            <a:schemeClr val="accent1"/>
          </a:solidFill>
          <a:latin typeface="Arial" charset="0"/>
          <a:cs typeface="Arial" charset="0"/>
        </a:defRPr>
      </a:lvl2pPr>
      <a:lvl3pPr algn="l" rtl="0" eaLnBrk="0" fontAlgn="base" hangingPunct="0">
        <a:spcBef>
          <a:spcPct val="0"/>
        </a:spcBef>
        <a:spcAft>
          <a:spcPct val="0"/>
        </a:spcAft>
        <a:defRPr sz="2600">
          <a:solidFill>
            <a:schemeClr val="accent1"/>
          </a:solidFill>
          <a:latin typeface="Arial" charset="0"/>
          <a:cs typeface="Arial" charset="0"/>
        </a:defRPr>
      </a:lvl3pPr>
      <a:lvl4pPr algn="l" rtl="0" eaLnBrk="0" fontAlgn="base" hangingPunct="0">
        <a:spcBef>
          <a:spcPct val="0"/>
        </a:spcBef>
        <a:spcAft>
          <a:spcPct val="0"/>
        </a:spcAft>
        <a:defRPr sz="2600">
          <a:solidFill>
            <a:schemeClr val="accent1"/>
          </a:solidFill>
          <a:latin typeface="Arial" charset="0"/>
          <a:cs typeface="Arial" charset="0"/>
        </a:defRPr>
      </a:lvl4pPr>
      <a:lvl5pPr algn="l" rtl="0" eaLnBrk="0" fontAlgn="base" hangingPunct="0">
        <a:spcBef>
          <a:spcPct val="0"/>
        </a:spcBef>
        <a:spcAft>
          <a:spcPct val="0"/>
        </a:spcAft>
        <a:defRPr sz="2600">
          <a:solidFill>
            <a:schemeClr val="accent1"/>
          </a:solidFill>
          <a:latin typeface="Arial" charset="0"/>
          <a:cs typeface="Arial" charset="0"/>
        </a:defRPr>
      </a:lvl5pPr>
      <a:lvl6pPr marL="457021" algn="l" rtl="0" fontAlgn="base">
        <a:spcBef>
          <a:spcPct val="0"/>
        </a:spcBef>
        <a:spcAft>
          <a:spcPct val="0"/>
        </a:spcAft>
        <a:defRPr sz="2600">
          <a:solidFill>
            <a:schemeClr val="accent1"/>
          </a:solidFill>
          <a:latin typeface="Arial" charset="0"/>
          <a:cs typeface="Arial" charset="0"/>
        </a:defRPr>
      </a:lvl6pPr>
      <a:lvl7pPr marL="914043" algn="l" rtl="0" fontAlgn="base">
        <a:spcBef>
          <a:spcPct val="0"/>
        </a:spcBef>
        <a:spcAft>
          <a:spcPct val="0"/>
        </a:spcAft>
        <a:defRPr sz="2600">
          <a:solidFill>
            <a:schemeClr val="accent1"/>
          </a:solidFill>
          <a:latin typeface="Arial" charset="0"/>
          <a:cs typeface="Arial" charset="0"/>
        </a:defRPr>
      </a:lvl7pPr>
      <a:lvl8pPr marL="1371061" algn="l" rtl="0" fontAlgn="base">
        <a:spcBef>
          <a:spcPct val="0"/>
        </a:spcBef>
        <a:spcAft>
          <a:spcPct val="0"/>
        </a:spcAft>
        <a:defRPr sz="2600">
          <a:solidFill>
            <a:schemeClr val="accent1"/>
          </a:solidFill>
          <a:latin typeface="Arial" charset="0"/>
          <a:cs typeface="Arial" charset="0"/>
        </a:defRPr>
      </a:lvl8pPr>
      <a:lvl9pPr marL="1828082" algn="l" rtl="0" fontAlgn="base">
        <a:spcBef>
          <a:spcPct val="0"/>
        </a:spcBef>
        <a:spcAft>
          <a:spcPct val="0"/>
        </a:spcAft>
        <a:defRPr sz="2600">
          <a:solidFill>
            <a:schemeClr val="accent1"/>
          </a:solidFill>
          <a:latin typeface="Arial" charset="0"/>
          <a:cs typeface="Arial" charset="0"/>
        </a:defRPr>
      </a:lvl9pPr>
    </p:titleStyle>
    <p:bodyStyle>
      <a:lvl1pPr marL="182489" indent="-182489" algn="l" rtl="0" eaLnBrk="0" fontAlgn="base" hangingPunct="0">
        <a:spcBef>
          <a:spcPct val="20000"/>
        </a:spcBef>
        <a:spcAft>
          <a:spcPct val="0"/>
        </a:spcAft>
        <a:buFont typeface="Arial" charset="0"/>
        <a:buChar char="•"/>
        <a:defRPr kern="1200">
          <a:solidFill>
            <a:schemeClr val="tx1"/>
          </a:solidFill>
          <a:latin typeface="Arial" pitchFamily="34" charset="0"/>
          <a:ea typeface="+mn-ea"/>
          <a:cs typeface="Arial" pitchFamily="34" charset="0"/>
        </a:defRPr>
      </a:lvl1pPr>
      <a:lvl2pPr marL="742657" indent="-285639" algn="l" rtl="0" eaLnBrk="0" fontAlgn="base" hangingPunct="0">
        <a:spcBef>
          <a:spcPct val="20000"/>
        </a:spcBef>
        <a:spcAft>
          <a:spcPct val="0"/>
        </a:spcAft>
        <a:buFont typeface="Arial" charset="0"/>
        <a:buChar char="•"/>
        <a:defRPr kern="1200">
          <a:solidFill>
            <a:schemeClr val="tx1"/>
          </a:solidFill>
          <a:latin typeface="Arial" pitchFamily="34" charset="0"/>
          <a:ea typeface="+mn-ea"/>
          <a:cs typeface="Arial" pitchFamily="34" charset="0"/>
        </a:defRPr>
      </a:lvl2pPr>
      <a:lvl3pPr marL="1071142" indent="-157100" algn="l" rtl="0" eaLnBrk="0" fontAlgn="base" hangingPunct="0">
        <a:spcBef>
          <a:spcPct val="20000"/>
        </a:spcBef>
        <a:spcAft>
          <a:spcPct val="0"/>
        </a:spcAft>
        <a:buFont typeface="Arial" charset="0"/>
        <a:buChar char="•"/>
        <a:defRPr kern="1200">
          <a:solidFill>
            <a:schemeClr val="tx1"/>
          </a:solidFill>
          <a:latin typeface="Arial" pitchFamily="34" charset="0"/>
          <a:ea typeface="+mn-ea"/>
          <a:cs typeface="Arial" pitchFamily="34" charset="0"/>
        </a:defRPr>
      </a:lvl3pPr>
      <a:lvl4pPr marL="1599573" indent="-228513" algn="l" rtl="0" eaLnBrk="0" fontAlgn="base" hangingPunct="0">
        <a:spcBef>
          <a:spcPct val="20000"/>
        </a:spcBef>
        <a:spcAft>
          <a:spcPct val="0"/>
        </a:spcAft>
        <a:buFont typeface="Arial" charset="0"/>
        <a:buChar char="•"/>
        <a:defRPr kern="1200">
          <a:solidFill>
            <a:schemeClr val="tx1"/>
          </a:solidFill>
          <a:latin typeface="Arial" pitchFamily="34" charset="0"/>
          <a:ea typeface="+mn-ea"/>
          <a:cs typeface="Arial" pitchFamily="34" charset="0"/>
        </a:defRPr>
      </a:lvl4pPr>
      <a:lvl5pPr marL="2056593" indent="-228513" algn="l" rtl="0" eaLnBrk="0" fontAlgn="base" hangingPunct="0">
        <a:spcBef>
          <a:spcPct val="20000"/>
        </a:spcBef>
        <a:spcAft>
          <a:spcPct val="0"/>
        </a:spcAft>
        <a:buFont typeface="Arial" charset="0"/>
        <a:buChar char="•"/>
        <a:defRPr kern="1200">
          <a:solidFill>
            <a:schemeClr val="tx1"/>
          </a:solidFill>
          <a:latin typeface="Arial" pitchFamily="34" charset="0"/>
          <a:ea typeface="+mn-ea"/>
          <a:cs typeface="Arial" pitchFamily="34" charset="0"/>
        </a:defRPr>
      </a:lvl5pPr>
      <a:lvl6pPr marL="2513612" indent="-228513" algn="l" defTabSz="91404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0633" indent="-228513" algn="l" defTabSz="91404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7653" indent="-228513" algn="l" defTabSz="91404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4675" indent="-228513" algn="l" defTabSz="914043"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043" rtl="0" eaLnBrk="1" latinLnBrk="0" hangingPunct="1">
        <a:defRPr sz="1800" kern="1200">
          <a:solidFill>
            <a:schemeClr val="tx1"/>
          </a:solidFill>
          <a:latin typeface="+mn-lt"/>
          <a:ea typeface="+mn-ea"/>
          <a:cs typeface="+mn-cs"/>
        </a:defRPr>
      </a:lvl1pPr>
      <a:lvl2pPr marL="457021" algn="l" defTabSz="914043" rtl="0" eaLnBrk="1" latinLnBrk="0" hangingPunct="1">
        <a:defRPr sz="1800" kern="1200">
          <a:solidFill>
            <a:schemeClr val="tx1"/>
          </a:solidFill>
          <a:latin typeface="+mn-lt"/>
          <a:ea typeface="+mn-ea"/>
          <a:cs typeface="+mn-cs"/>
        </a:defRPr>
      </a:lvl2pPr>
      <a:lvl3pPr marL="914043" algn="l" defTabSz="914043" rtl="0" eaLnBrk="1" latinLnBrk="0" hangingPunct="1">
        <a:defRPr sz="1800" kern="1200">
          <a:solidFill>
            <a:schemeClr val="tx1"/>
          </a:solidFill>
          <a:latin typeface="+mn-lt"/>
          <a:ea typeface="+mn-ea"/>
          <a:cs typeface="+mn-cs"/>
        </a:defRPr>
      </a:lvl3pPr>
      <a:lvl4pPr marL="1371061" algn="l" defTabSz="914043" rtl="0" eaLnBrk="1" latinLnBrk="0" hangingPunct="1">
        <a:defRPr sz="1800" kern="1200">
          <a:solidFill>
            <a:schemeClr val="tx1"/>
          </a:solidFill>
          <a:latin typeface="+mn-lt"/>
          <a:ea typeface="+mn-ea"/>
          <a:cs typeface="+mn-cs"/>
        </a:defRPr>
      </a:lvl4pPr>
      <a:lvl5pPr marL="1828082" algn="l" defTabSz="914043" rtl="0" eaLnBrk="1" latinLnBrk="0" hangingPunct="1">
        <a:defRPr sz="1800" kern="1200">
          <a:solidFill>
            <a:schemeClr val="tx1"/>
          </a:solidFill>
          <a:latin typeface="+mn-lt"/>
          <a:ea typeface="+mn-ea"/>
          <a:cs typeface="+mn-cs"/>
        </a:defRPr>
      </a:lvl5pPr>
      <a:lvl6pPr marL="2285100" algn="l" defTabSz="914043" rtl="0" eaLnBrk="1" latinLnBrk="0" hangingPunct="1">
        <a:defRPr sz="1800" kern="1200">
          <a:solidFill>
            <a:schemeClr val="tx1"/>
          </a:solidFill>
          <a:latin typeface="+mn-lt"/>
          <a:ea typeface="+mn-ea"/>
          <a:cs typeface="+mn-cs"/>
        </a:defRPr>
      </a:lvl6pPr>
      <a:lvl7pPr marL="2742126" algn="l" defTabSz="914043" rtl="0" eaLnBrk="1" latinLnBrk="0" hangingPunct="1">
        <a:defRPr sz="1800" kern="1200">
          <a:solidFill>
            <a:schemeClr val="tx1"/>
          </a:solidFill>
          <a:latin typeface="+mn-lt"/>
          <a:ea typeface="+mn-ea"/>
          <a:cs typeface="+mn-cs"/>
        </a:defRPr>
      </a:lvl7pPr>
      <a:lvl8pPr marL="3199143" algn="l" defTabSz="914043" rtl="0" eaLnBrk="1" latinLnBrk="0" hangingPunct="1">
        <a:defRPr sz="1800" kern="1200">
          <a:solidFill>
            <a:schemeClr val="tx1"/>
          </a:solidFill>
          <a:latin typeface="+mn-lt"/>
          <a:ea typeface="+mn-ea"/>
          <a:cs typeface="+mn-cs"/>
        </a:defRPr>
      </a:lvl8pPr>
      <a:lvl9pPr marL="3656164" algn="l" defTabSz="914043"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16504" y="174885"/>
            <a:ext cx="8064896" cy="1093878"/>
          </a:xfrm>
          <a:prstGeom prst="rect">
            <a:avLst/>
          </a:prstGeom>
        </p:spPr>
        <p:txBody>
          <a:bodyPr vert="horz" lIns="0" tIns="0" rIns="0" bIns="0" rtlCol="0" anchor="ctr">
            <a:normAutofit/>
          </a:bodyPr>
          <a:lstStyle/>
          <a:p>
            <a:r>
              <a:rPr lang="en-US" dirty="0"/>
              <a:t>CLICK TO EDIT MASTER TITLE STYLE</a:t>
            </a:r>
            <a:endParaRPr lang="en-GB" dirty="0"/>
          </a:p>
        </p:txBody>
      </p:sp>
      <p:sp>
        <p:nvSpPr>
          <p:cNvPr id="3" name="Text Placeholder 2"/>
          <p:cNvSpPr>
            <a:spLocks noGrp="1"/>
          </p:cNvSpPr>
          <p:nvPr>
            <p:ph type="body" idx="1"/>
          </p:nvPr>
        </p:nvSpPr>
        <p:spPr>
          <a:xfrm>
            <a:off x="416504" y="1700827"/>
            <a:ext cx="8064896" cy="4425355"/>
          </a:xfrm>
          <a:prstGeom prst="rect">
            <a:avLst/>
          </a:prstGeom>
        </p:spPr>
        <p:txBody>
          <a:bodyPr vert="horz" lIns="0" tIns="0" rIns="0" bIns="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6" name="Slide Number Placeholder 5"/>
          <p:cNvSpPr>
            <a:spLocks noGrp="1"/>
          </p:cNvSpPr>
          <p:nvPr>
            <p:ph type="sldNum" sz="quarter" idx="4"/>
          </p:nvPr>
        </p:nvSpPr>
        <p:spPr>
          <a:xfrm>
            <a:off x="8791556" y="6528154"/>
            <a:ext cx="727224" cy="216024"/>
          </a:xfrm>
          <a:prstGeom prst="rect">
            <a:avLst/>
          </a:prstGeom>
        </p:spPr>
        <p:txBody>
          <a:bodyPr vert="horz" lIns="0" tIns="0" rIns="0" bIns="0" rtlCol="0" anchor="t" anchorCtr="0"/>
          <a:lstStyle>
            <a:lvl1pPr algn="r">
              <a:defRPr sz="900">
                <a:solidFill>
                  <a:schemeClr val="tx1"/>
                </a:solidFill>
              </a:defRPr>
            </a:lvl1pPr>
          </a:lstStyle>
          <a:p>
            <a:pPr eaLnBrk="0" hangingPunct="0"/>
            <a:fld id="{CEE31768-F321-4AAF-8AE0-C4CD1ECF0978}" type="slidenum">
              <a:rPr lang="en-GB" smtClean="0">
                <a:solidFill>
                  <a:srgbClr val="000000"/>
                </a:solidFill>
                <a:ea typeface="ＭＳ Ｐゴシック" pitchFamily="-65" charset="-128"/>
                <a:cs typeface="+mn-cs"/>
              </a:rPr>
              <a:pPr eaLnBrk="0" hangingPunct="0"/>
              <a:t>‹#›</a:t>
            </a:fld>
            <a:endParaRPr lang="en-GB" dirty="0">
              <a:solidFill>
                <a:srgbClr val="000000"/>
              </a:solidFill>
              <a:ea typeface="ＭＳ Ｐゴシック" pitchFamily="-65" charset="-128"/>
              <a:cs typeface="+mn-cs"/>
            </a:endParaRPr>
          </a:p>
        </p:txBody>
      </p:sp>
      <p:sp>
        <p:nvSpPr>
          <p:cNvPr id="4" name="hc" descr=" "/>
          <p:cNvSpPr txBox="1"/>
          <p:nvPr/>
        </p:nvSpPr>
        <p:spPr>
          <a:xfrm>
            <a:off x="0" y="14"/>
            <a:ext cx="9906000" cy="830997"/>
          </a:xfrm>
          <a:prstGeom prst="rect">
            <a:avLst/>
          </a:prstGeom>
          <a:noFill/>
        </p:spPr>
        <p:txBody>
          <a:bodyPr vert="horz" wrap="square" lIns="91405" tIns="45701" rIns="91405" bIns="45701" rtlCol="0">
            <a:spAutoFit/>
          </a:bodyPr>
          <a:lstStyle/>
          <a:p>
            <a:pPr algn="ctr" defTabSz="912457"/>
            <a:r>
              <a:rPr lang="en-GB" sz="4800">
                <a:solidFill>
                  <a:srgbClr val="000000"/>
                </a:solidFill>
                <a:ea typeface="+mn-ea"/>
                <a:cs typeface="+mn-cs"/>
              </a:rPr>
              <a:t> </a:t>
            </a:r>
            <a:endParaRPr lang="en-GB" sz="4800" dirty="0">
              <a:solidFill>
                <a:srgbClr val="000000"/>
              </a:solidFill>
              <a:ea typeface="+mn-ea"/>
              <a:cs typeface="+mn-cs"/>
            </a:endParaRPr>
          </a:p>
        </p:txBody>
      </p:sp>
      <p:sp>
        <p:nvSpPr>
          <p:cNvPr id="5" name="fc" descr=" "/>
          <p:cNvSpPr txBox="1"/>
          <p:nvPr/>
        </p:nvSpPr>
        <p:spPr>
          <a:xfrm>
            <a:off x="0" y="6063222"/>
            <a:ext cx="9906000" cy="830997"/>
          </a:xfrm>
          <a:prstGeom prst="rect">
            <a:avLst/>
          </a:prstGeom>
          <a:noFill/>
        </p:spPr>
        <p:txBody>
          <a:bodyPr vert="horz" wrap="square" lIns="91405" tIns="45701" rIns="91405" bIns="45701" rtlCol="0">
            <a:spAutoFit/>
          </a:bodyPr>
          <a:lstStyle/>
          <a:p>
            <a:pPr algn="ctr" defTabSz="912457"/>
            <a:r>
              <a:rPr lang="en-GB" sz="4800">
                <a:solidFill>
                  <a:srgbClr val="000000"/>
                </a:solidFill>
                <a:ea typeface="+mn-ea"/>
                <a:cs typeface="+mn-cs"/>
              </a:rPr>
              <a:t> </a:t>
            </a:r>
            <a:endParaRPr lang="en-GB" sz="4800" dirty="0">
              <a:solidFill>
                <a:srgbClr val="000000"/>
              </a:solidFill>
              <a:ea typeface="+mn-ea"/>
              <a:cs typeface="+mn-cs"/>
            </a:endParaRPr>
          </a:p>
        </p:txBody>
      </p:sp>
    </p:spTree>
    <p:extLst>
      <p:ext uri="{BB962C8B-B14F-4D97-AF65-F5344CB8AC3E}">
        <p14:creationId xmlns:p14="http://schemas.microsoft.com/office/powerpoint/2010/main" val="2966598575"/>
      </p:ext>
    </p:extLst>
  </p:cSld>
  <p:clrMap bg1="lt1" tx1="dk1" bg2="lt2" tx2="dk2" accent1="accent1" accent2="accent2" accent3="accent3" accent4="accent4" accent5="accent5" accent6="accent6" hlink="hlink" folHlink="folHlink"/>
  <p:sldLayoutIdLst>
    <p:sldLayoutId id="2147484051" r:id="rId1"/>
    <p:sldLayoutId id="2147484052" r:id="rId2"/>
    <p:sldLayoutId id="2147484053" r:id="rId3"/>
    <p:sldLayoutId id="2147484054" r:id="rId4"/>
    <p:sldLayoutId id="2147484055" r:id="rId5"/>
    <p:sldLayoutId id="2147484056" r:id="rId6"/>
    <p:sldLayoutId id="2147484057" r:id="rId7"/>
    <p:sldLayoutId id="2147484058" r:id="rId8"/>
    <p:sldLayoutId id="2147484059" r:id="rId9"/>
    <p:sldLayoutId id="2147484060" r:id="rId10"/>
    <p:sldLayoutId id="2147484061" r:id="rId11"/>
    <p:sldLayoutId id="2147484062" r:id="rId12"/>
    <p:sldLayoutId id="2147484063" r:id="rId13"/>
    <p:sldLayoutId id="2147484064" r:id="rId14"/>
    <p:sldLayoutId id="2147484065" r:id="rId15"/>
    <p:sldLayoutId id="2147484066" r:id="rId16"/>
    <p:sldLayoutId id="2147484067" r:id="rId17"/>
    <p:sldLayoutId id="2147484068" r:id="rId18"/>
    <p:sldLayoutId id="2147484069" r:id="rId19"/>
  </p:sldLayoutIdLst>
  <p:hf hdr="0" ftr="0" dt="0"/>
  <p:txStyles>
    <p:titleStyle>
      <a:lvl1pPr algn="l" defTabSz="914043" rtl="0" eaLnBrk="1" latinLnBrk="0" hangingPunct="1">
        <a:spcBef>
          <a:spcPct val="0"/>
        </a:spcBef>
        <a:buNone/>
        <a:defRPr sz="2600" kern="1200" cap="all" baseline="0">
          <a:solidFill>
            <a:schemeClr val="accent1"/>
          </a:solidFill>
          <a:latin typeface="Arial" pitchFamily="34" charset="0"/>
          <a:ea typeface="+mj-ea"/>
          <a:cs typeface="Arial" pitchFamily="34" charset="0"/>
        </a:defRPr>
      </a:lvl1pPr>
    </p:titleStyle>
    <p:bodyStyle>
      <a:lvl1pPr marL="182489" indent="-182489" algn="l" defTabSz="914043" rtl="0" eaLnBrk="1" latinLnBrk="0" hangingPunct="1">
        <a:spcBef>
          <a:spcPct val="20000"/>
        </a:spcBef>
        <a:buFont typeface="Arial" pitchFamily="34" charset="0"/>
        <a:buChar char="•"/>
        <a:defRPr sz="1800" kern="1200">
          <a:solidFill>
            <a:schemeClr val="tx1"/>
          </a:solidFill>
          <a:latin typeface="Arial" pitchFamily="34" charset="0"/>
          <a:ea typeface="+mn-ea"/>
          <a:cs typeface="Arial" pitchFamily="34" charset="0"/>
        </a:defRPr>
      </a:lvl1pPr>
      <a:lvl2pPr marL="742657" indent="-285639" algn="l" defTabSz="914043" rtl="0" eaLnBrk="1" latinLnBrk="0" hangingPunct="1">
        <a:spcBef>
          <a:spcPct val="20000"/>
        </a:spcBef>
        <a:buFont typeface="Arial" pitchFamily="34" charset="0"/>
        <a:buChar char="•"/>
        <a:defRPr sz="1800" kern="1200">
          <a:solidFill>
            <a:schemeClr val="tx1"/>
          </a:solidFill>
          <a:latin typeface="Arial" pitchFamily="34" charset="0"/>
          <a:ea typeface="+mn-ea"/>
          <a:cs typeface="Arial" pitchFamily="34" charset="0"/>
        </a:defRPr>
      </a:lvl2pPr>
      <a:lvl3pPr marL="1071142" indent="-157100" algn="l" defTabSz="914043" rtl="0" eaLnBrk="1" latinLnBrk="0" hangingPunct="1">
        <a:spcBef>
          <a:spcPct val="20000"/>
        </a:spcBef>
        <a:buFont typeface="Arial" pitchFamily="34" charset="0"/>
        <a:buChar char="•"/>
        <a:defRPr sz="1800" kern="1200">
          <a:solidFill>
            <a:schemeClr val="tx1"/>
          </a:solidFill>
          <a:latin typeface="Arial" pitchFamily="34" charset="0"/>
          <a:ea typeface="+mn-ea"/>
          <a:cs typeface="Arial" pitchFamily="34" charset="0"/>
        </a:defRPr>
      </a:lvl3pPr>
      <a:lvl4pPr marL="1599573" indent="-228513" algn="l" defTabSz="914043" rtl="0" eaLnBrk="1" latinLnBrk="0" hangingPunct="1">
        <a:spcBef>
          <a:spcPct val="20000"/>
        </a:spcBef>
        <a:buFont typeface="Arial" pitchFamily="34" charset="0"/>
        <a:buChar char="•"/>
        <a:defRPr sz="1800" kern="1200">
          <a:solidFill>
            <a:schemeClr val="tx1"/>
          </a:solidFill>
          <a:latin typeface="Arial" pitchFamily="34" charset="0"/>
          <a:ea typeface="+mn-ea"/>
          <a:cs typeface="Arial" pitchFamily="34" charset="0"/>
        </a:defRPr>
      </a:lvl4pPr>
      <a:lvl5pPr marL="2056593" indent="-228513" algn="l" defTabSz="914043" rtl="0" eaLnBrk="1" latinLnBrk="0" hangingPunct="1">
        <a:spcBef>
          <a:spcPct val="20000"/>
        </a:spcBef>
        <a:buFont typeface="Arial" pitchFamily="34" charset="0"/>
        <a:buChar char="•"/>
        <a:defRPr sz="1800" kern="1200">
          <a:solidFill>
            <a:schemeClr val="tx1"/>
          </a:solidFill>
          <a:latin typeface="Arial" pitchFamily="34" charset="0"/>
          <a:ea typeface="+mn-ea"/>
          <a:cs typeface="Arial" pitchFamily="34" charset="0"/>
        </a:defRPr>
      </a:lvl5pPr>
      <a:lvl6pPr marL="2513612" indent="-228513" algn="l" defTabSz="91404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0633" indent="-228513" algn="l" defTabSz="91404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7653" indent="-228513" algn="l" defTabSz="91404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4675" indent="-228513" algn="l" defTabSz="914043"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043" rtl="0" eaLnBrk="1" latinLnBrk="0" hangingPunct="1">
        <a:defRPr sz="1800" kern="1200">
          <a:solidFill>
            <a:schemeClr val="tx1"/>
          </a:solidFill>
          <a:latin typeface="+mn-lt"/>
          <a:ea typeface="+mn-ea"/>
          <a:cs typeface="+mn-cs"/>
        </a:defRPr>
      </a:lvl1pPr>
      <a:lvl2pPr marL="457021" algn="l" defTabSz="914043" rtl="0" eaLnBrk="1" latinLnBrk="0" hangingPunct="1">
        <a:defRPr sz="1800" kern="1200">
          <a:solidFill>
            <a:schemeClr val="tx1"/>
          </a:solidFill>
          <a:latin typeface="+mn-lt"/>
          <a:ea typeface="+mn-ea"/>
          <a:cs typeface="+mn-cs"/>
        </a:defRPr>
      </a:lvl2pPr>
      <a:lvl3pPr marL="914043" algn="l" defTabSz="914043" rtl="0" eaLnBrk="1" latinLnBrk="0" hangingPunct="1">
        <a:defRPr sz="1800" kern="1200">
          <a:solidFill>
            <a:schemeClr val="tx1"/>
          </a:solidFill>
          <a:latin typeface="+mn-lt"/>
          <a:ea typeface="+mn-ea"/>
          <a:cs typeface="+mn-cs"/>
        </a:defRPr>
      </a:lvl3pPr>
      <a:lvl4pPr marL="1371061" algn="l" defTabSz="914043" rtl="0" eaLnBrk="1" latinLnBrk="0" hangingPunct="1">
        <a:defRPr sz="1800" kern="1200">
          <a:solidFill>
            <a:schemeClr val="tx1"/>
          </a:solidFill>
          <a:latin typeface="+mn-lt"/>
          <a:ea typeface="+mn-ea"/>
          <a:cs typeface="+mn-cs"/>
        </a:defRPr>
      </a:lvl4pPr>
      <a:lvl5pPr marL="1828082" algn="l" defTabSz="914043" rtl="0" eaLnBrk="1" latinLnBrk="0" hangingPunct="1">
        <a:defRPr sz="1800" kern="1200">
          <a:solidFill>
            <a:schemeClr val="tx1"/>
          </a:solidFill>
          <a:latin typeface="+mn-lt"/>
          <a:ea typeface="+mn-ea"/>
          <a:cs typeface="+mn-cs"/>
        </a:defRPr>
      </a:lvl5pPr>
      <a:lvl6pPr marL="2285100" algn="l" defTabSz="914043" rtl="0" eaLnBrk="1" latinLnBrk="0" hangingPunct="1">
        <a:defRPr sz="1800" kern="1200">
          <a:solidFill>
            <a:schemeClr val="tx1"/>
          </a:solidFill>
          <a:latin typeface="+mn-lt"/>
          <a:ea typeface="+mn-ea"/>
          <a:cs typeface="+mn-cs"/>
        </a:defRPr>
      </a:lvl6pPr>
      <a:lvl7pPr marL="2742126" algn="l" defTabSz="914043" rtl="0" eaLnBrk="1" latinLnBrk="0" hangingPunct="1">
        <a:defRPr sz="1800" kern="1200">
          <a:solidFill>
            <a:schemeClr val="tx1"/>
          </a:solidFill>
          <a:latin typeface="+mn-lt"/>
          <a:ea typeface="+mn-ea"/>
          <a:cs typeface="+mn-cs"/>
        </a:defRPr>
      </a:lvl7pPr>
      <a:lvl8pPr marL="3199143" algn="l" defTabSz="914043" rtl="0" eaLnBrk="1" latinLnBrk="0" hangingPunct="1">
        <a:defRPr sz="1800" kern="1200">
          <a:solidFill>
            <a:schemeClr val="tx1"/>
          </a:solidFill>
          <a:latin typeface="+mn-lt"/>
          <a:ea typeface="+mn-ea"/>
          <a:cs typeface="+mn-cs"/>
        </a:defRPr>
      </a:lvl8pPr>
      <a:lvl9pPr marL="3656164" algn="l" defTabSz="914043"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15925" y="174629"/>
            <a:ext cx="8066088" cy="1093788"/>
          </a:xfrm>
          <a:prstGeom prst="rect">
            <a:avLst/>
          </a:prstGeom>
        </p:spPr>
        <p:txBody>
          <a:bodyPr vert="horz" lIns="0" tIns="0" rIns="0" bIns="0" rtlCol="0" anchor="ctr">
            <a:normAutofit/>
          </a:bodyPr>
          <a:lstStyle/>
          <a:p>
            <a:r>
              <a:rPr lang="en-US" dirty="0"/>
              <a:t>CLICK TO EDIT MASTER TITLE STYLE</a:t>
            </a:r>
            <a:endParaRPr lang="en-GB" dirty="0"/>
          </a:p>
        </p:txBody>
      </p:sp>
      <p:sp>
        <p:nvSpPr>
          <p:cNvPr id="9219" name="Text Placeholder 2"/>
          <p:cNvSpPr>
            <a:spLocks noGrp="1"/>
          </p:cNvSpPr>
          <p:nvPr>
            <p:ph type="body" idx="1"/>
          </p:nvPr>
        </p:nvSpPr>
        <p:spPr bwMode="auto">
          <a:xfrm>
            <a:off x="415925" y="1700216"/>
            <a:ext cx="8066088" cy="4425950"/>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Slide Number Placeholder 5"/>
          <p:cNvSpPr>
            <a:spLocks noGrp="1"/>
          </p:cNvSpPr>
          <p:nvPr>
            <p:ph type="sldNum" sz="quarter" idx="4"/>
          </p:nvPr>
        </p:nvSpPr>
        <p:spPr>
          <a:xfrm>
            <a:off x="8791576" y="6527800"/>
            <a:ext cx="727075" cy="215900"/>
          </a:xfrm>
          <a:prstGeom prst="rect">
            <a:avLst/>
          </a:prstGeom>
        </p:spPr>
        <p:txBody>
          <a:bodyPr vert="horz" lIns="0" tIns="0" rIns="0" bIns="0" rtlCol="0" anchor="t" anchorCtr="0"/>
          <a:lstStyle>
            <a:lvl1pPr algn="r">
              <a:defRPr sz="900">
                <a:solidFill>
                  <a:schemeClr val="tx1"/>
                </a:solidFill>
              </a:defRPr>
            </a:lvl1pPr>
          </a:lstStyle>
          <a:p>
            <a:pPr>
              <a:defRPr/>
            </a:pPr>
            <a:fld id="{D2092A0C-ADCC-45B9-87A3-495C3EC12A41}" type="slidenum">
              <a:rPr lang="en-GB">
                <a:solidFill>
                  <a:srgbClr val="000000"/>
                </a:solidFill>
              </a:rPr>
              <a:pPr>
                <a:defRPr/>
              </a:pPr>
              <a:t>‹#›</a:t>
            </a:fld>
            <a:endParaRPr lang="en-GB" dirty="0">
              <a:solidFill>
                <a:srgbClr val="000000"/>
              </a:solidFill>
            </a:endParaRPr>
          </a:p>
        </p:txBody>
      </p:sp>
      <p:sp>
        <p:nvSpPr>
          <p:cNvPr id="3" name="hc" descr=" "/>
          <p:cNvSpPr txBox="1"/>
          <p:nvPr/>
        </p:nvSpPr>
        <p:spPr>
          <a:xfrm>
            <a:off x="0" y="17"/>
            <a:ext cx="9906000" cy="276999"/>
          </a:xfrm>
          <a:prstGeom prst="rect">
            <a:avLst/>
          </a:prstGeom>
          <a:noFill/>
        </p:spPr>
        <p:txBody>
          <a:bodyPr vert="horz" wrap="square" lIns="91336" tIns="45671" rIns="91336" bIns="45671" rtlCol="0">
            <a:spAutoFit/>
          </a:bodyPr>
          <a:lstStyle/>
          <a:p>
            <a:pPr algn="ctr"/>
            <a:r>
              <a:rPr lang="en-GB" sz="1200" dirty="0">
                <a:solidFill>
                  <a:srgbClr val="FFFFFF"/>
                </a:solidFill>
              </a:rPr>
              <a:t> </a:t>
            </a:r>
          </a:p>
        </p:txBody>
      </p:sp>
      <p:sp>
        <p:nvSpPr>
          <p:cNvPr id="4" name="fc" descr=" "/>
          <p:cNvSpPr txBox="1"/>
          <p:nvPr/>
        </p:nvSpPr>
        <p:spPr>
          <a:xfrm>
            <a:off x="0" y="6484866"/>
            <a:ext cx="9906000" cy="276999"/>
          </a:xfrm>
          <a:prstGeom prst="rect">
            <a:avLst/>
          </a:prstGeom>
          <a:noFill/>
        </p:spPr>
        <p:txBody>
          <a:bodyPr vert="horz" wrap="square" lIns="91336" tIns="45671" rIns="91336" bIns="45671" rtlCol="0">
            <a:spAutoFit/>
          </a:bodyPr>
          <a:lstStyle/>
          <a:p>
            <a:pPr algn="ctr"/>
            <a:r>
              <a:rPr lang="en-GB" sz="1200" dirty="0">
                <a:solidFill>
                  <a:srgbClr val="FFFFFF"/>
                </a:solidFill>
              </a:rPr>
              <a:t> </a:t>
            </a:r>
          </a:p>
        </p:txBody>
      </p:sp>
    </p:spTree>
    <p:extLst>
      <p:ext uri="{BB962C8B-B14F-4D97-AF65-F5344CB8AC3E}">
        <p14:creationId xmlns:p14="http://schemas.microsoft.com/office/powerpoint/2010/main" val="2023296141"/>
      </p:ext>
    </p:extLst>
  </p:cSld>
  <p:clrMap bg1="lt1" tx1="dk1" bg2="lt2" tx2="dk2" accent1="accent1" accent2="accent2" accent3="accent3" accent4="accent4" accent5="accent5" accent6="accent6" hlink="hlink" folHlink="folHlink"/>
  <p:sldLayoutIdLst>
    <p:sldLayoutId id="2147484127" r:id="rId1"/>
    <p:sldLayoutId id="2147484128" r:id="rId2"/>
    <p:sldLayoutId id="2147484129" r:id="rId3"/>
    <p:sldLayoutId id="2147484130" r:id="rId4"/>
    <p:sldLayoutId id="2147484131" r:id="rId5"/>
    <p:sldLayoutId id="2147484132" r:id="rId6"/>
    <p:sldLayoutId id="2147484133" r:id="rId7"/>
    <p:sldLayoutId id="2147484134" r:id="rId8"/>
    <p:sldLayoutId id="2147484135" r:id="rId9"/>
    <p:sldLayoutId id="2147484136" r:id="rId10"/>
    <p:sldLayoutId id="2147484137" r:id="rId11"/>
    <p:sldLayoutId id="2147484138" r:id="rId12"/>
    <p:sldLayoutId id="2147484139" r:id="rId13"/>
    <p:sldLayoutId id="2147484140" r:id="rId14"/>
    <p:sldLayoutId id="2147484141" r:id="rId15"/>
    <p:sldLayoutId id="2147484142" r:id="rId16"/>
  </p:sldLayoutIdLst>
  <p:hf hdr="0" ftr="0" dt="0"/>
  <p:txStyles>
    <p:titleStyle>
      <a:lvl1pPr algn="l" rtl="0" eaLnBrk="0" fontAlgn="base" hangingPunct="0">
        <a:spcBef>
          <a:spcPct val="0"/>
        </a:spcBef>
        <a:spcAft>
          <a:spcPct val="0"/>
        </a:spcAft>
        <a:defRPr sz="2600" kern="1200" cap="all">
          <a:solidFill>
            <a:schemeClr val="accent1"/>
          </a:solidFill>
          <a:latin typeface="Arial" pitchFamily="34" charset="0"/>
          <a:ea typeface="+mj-ea"/>
          <a:cs typeface="Arial" pitchFamily="34" charset="0"/>
        </a:defRPr>
      </a:lvl1pPr>
      <a:lvl2pPr algn="l" rtl="0" eaLnBrk="0" fontAlgn="base" hangingPunct="0">
        <a:spcBef>
          <a:spcPct val="0"/>
        </a:spcBef>
        <a:spcAft>
          <a:spcPct val="0"/>
        </a:spcAft>
        <a:defRPr sz="2600">
          <a:solidFill>
            <a:schemeClr val="accent1"/>
          </a:solidFill>
          <a:latin typeface="Arial" charset="0"/>
          <a:cs typeface="Arial" charset="0"/>
        </a:defRPr>
      </a:lvl2pPr>
      <a:lvl3pPr algn="l" rtl="0" eaLnBrk="0" fontAlgn="base" hangingPunct="0">
        <a:spcBef>
          <a:spcPct val="0"/>
        </a:spcBef>
        <a:spcAft>
          <a:spcPct val="0"/>
        </a:spcAft>
        <a:defRPr sz="2600">
          <a:solidFill>
            <a:schemeClr val="accent1"/>
          </a:solidFill>
          <a:latin typeface="Arial" charset="0"/>
          <a:cs typeface="Arial" charset="0"/>
        </a:defRPr>
      </a:lvl3pPr>
      <a:lvl4pPr algn="l" rtl="0" eaLnBrk="0" fontAlgn="base" hangingPunct="0">
        <a:spcBef>
          <a:spcPct val="0"/>
        </a:spcBef>
        <a:spcAft>
          <a:spcPct val="0"/>
        </a:spcAft>
        <a:defRPr sz="2600">
          <a:solidFill>
            <a:schemeClr val="accent1"/>
          </a:solidFill>
          <a:latin typeface="Arial" charset="0"/>
          <a:cs typeface="Arial" charset="0"/>
        </a:defRPr>
      </a:lvl4pPr>
      <a:lvl5pPr algn="l" rtl="0" eaLnBrk="0" fontAlgn="base" hangingPunct="0">
        <a:spcBef>
          <a:spcPct val="0"/>
        </a:spcBef>
        <a:spcAft>
          <a:spcPct val="0"/>
        </a:spcAft>
        <a:defRPr sz="2600">
          <a:solidFill>
            <a:schemeClr val="accent1"/>
          </a:solidFill>
          <a:latin typeface="Arial" charset="0"/>
          <a:cs typeface="Arial" charset="0"/>
        </a:defRPr>
      </a:lvl5pPr>
      <a:lvl6pPr marL="456676" algn="l" rtl="0" fontAlgn="base">
        <a:spcBef>
          <a:spcPct val="0"/>
        </a:spcBef>
        <a:spcAft>
          <a:spcPct val="0"/>
        </a:spcAft>
        <a:defRPr sz="2600">
          <a:solidFill>
            <a:schemeClr val="accent1"/>
          </a:solidFill>
          <a:latin typeface="Arial" charset="0"/>
          <a:cs typeface="Arial" charset="0"/>
        </a:defRPr>
      </a:lvl6pPr>
      <a:lvl7pPr marL="913359" algn="l" rtl="0" fontAlgn="base">
        <a:spcBef>
          <a:spcPct val="0"/>
        </a:spcBef>
        <a:spcAft>
          <a:spcPct val="0"/>
        </a:spcAft>
        <a:defRPr sz="2600">
          <a:solidFill>
            <a:schemeClr val="accent1"/>
          </a:solidFill>
          <a:latin typeface="Arial" charset="0"/>
          <a:cs typeface="Arial" charset="0"/>
        </a:defRPr>
      </a:lvl7pPr>
      <a:lvl8pPr marL="1370031" algn="l" rtl="0" fontAlgn="base">
        <a:spcBef>
          <a:spcPct val="0"/>
        </a:spcBef>
        <a:spcAft>
          <a:spcPct val="0"/>
        </a:spcAft>
        <a:defRPr sz="2600">
          <a:solidFill>
            <a:schemeClr val="accent1"/>
          </a:solidFill>
          <a:latin typeface="Arial" charset="0"/>
          <a:cs typeface="Arial" charset="0"/>
        </a:defRPr>
      </a:lvl8pPr>
      <a:lvl9pPr marL="1826700" algn="l" rtl="0" fontAlgn="base">
        <a:spcBef>
          <a:spcPct val="0"/>
        </a:spcBef>
        <a:spcAft>
          <a:spcPct val="0"/>
        </a:spcAft>
        <a:defRPr sz="2600">
          <a:solidFill>
            <a:schemeClr val="accent1"/>
          </a:solidFill>
          <a:latin typeface="Arial" charset="0"/>
          <a:cs typeface="Arial" charset="0"/>
        </a:defRPr>
      </a:lvl9pPr>
    </p:titleStyle>
    <p:bodyStyle>
      <a:lvl1pPr marL="182352" indent="-182352" algn="l" rtl="0" eaLnBrk="0" fontAlgn="base" hangingPunct="0">
        <a:spcBef>
          <a:spcPct val="20000"/>
        </a:spcBef>
        <a:spcAft>
          <a:spcPct val="0"/>
        </a:spcAft>
        <a:buFont typeface="Arial" charset="0"/>
        <a:buChar char="•"/>
        <a:defRPr kern="1200">
          <a:solidFill>
            <a:schemeClr val="tx1"/>
          </a:solidFill>
          <a:latin typeface="Arial" pitchFamily="34" charset="0"/>
          <a:ea typeface="+mn-ea"/>
          <a:cs typeface="Arial" pitchFamily="34" charset="0"/>
        </a:defRPr>
      </a:lvl1pPr>
      <a:lvl2pPr marL="742089" indent="-285422" algn="l" rtl="0" eaLnBrk="0" fontAlgn="base" hangingPunct="0">
        <a:spcBef>
          <a:spcPct val="20000"/>
        </a:spcBef>
        <a:spcAft>
          <a:spcPct val="0"/>
        </a:spcAft>
        <a:buFont typeface="Arial" charset="0"/>
        <a:buChar char="•"/>
        <a:defRPr kern="1200">
          <a:solidFill>
            <a:schemeClr val="tx1"/>
          </a:solidFill>
          <a:latin typeface="Arial" pitchFamily="34" charset="0"/>
          <a:ea typeface="+mn-ea"/>
          <a:cs typeface="Arial" pitchFamily="34" charset="0"/>
        </a:defRPr>
      </a:lvl2pPr>
      <a:lvl3pPr marL="1070339" indent="-156985" algn="l" rtl="0" eaLnBrk="0" fontAlgn="base" hangingPunct="0">
        <a:spcBef>
          <a:spcPct val="20000"/>
        </a:spcBef>
        <a:spcAft>
          <a:spcPct val="0"/>
        </a:spcAft>
        <a:buFont typeface="Arial" charset="0"/>
        <a:buChar char="•"/>
        <a:defRPr kern="1200">
          <a:solidFill>
            <a:schemeClr val="tx1"/>
          </a:solidFill>
          <a:latin typeface="Arial" pitchFamily="34" charset="0"/>
          <a:ea typeface="+mn-ea"/>
          <a:cs typeface="Arial" pitchFamily="34" charset="0"/>
        </a:defRPr>
      </a:lvl3pPr>
      <a:lvl4pPr marL="1598369" indent="-228340" algn="l" rtl="0" eaLnBrk="0" fontAlgn="base" hangingPunct="0">
        <a:spcBef>
          <a:spcPct val="20000"/>
        </a:spcBef>
        <a:spcAft>
          <a:spcPct val="0"/>
        </a:spcAft>
        <a:buFont typeface="Arial" charset="0"/>
        <a:buChar char="•"/>
        <a:defRPr kern="1200">
          <a:solidFill>
            <a:schemeClr val="tx1"/>
          </a:solidFill>
          <a:latin typeface="Arial" pitchFamily="34" charset="0"/>
          <a:ea typeface="+mn-ea"/>
          <a:cs typeface="Arial" pitchFamily="34" charset="0"/>
        </a:defRPr>
      </a:lvl4pPr>
      <a:lvl5pPr marL="2055034" indent="-228340" algn="l" rtl="0" eaLnBrk="0" fontAlgn="base" hangingPunct="0">
        <a:spcBef>
          <a:spcPct val="20000"/>
        </a:spcBef>
        <a:spcAft>
          <a:spcPct val="0"/>
        </a:spcAft>
        <a:buFont typeface="Arial" charset="0"/>
        <a:buChar char="•"/>
        <a:defRPr kern="1200">
          <a:solidFill>
            <a:schemeClr val="tx1"/>
          </a:solidFill>
          <a:latin typeface="Arial" pitchFamily="34" charset="0"/>
          <a:ea typeface="+mn-ea"/>
          <a:cs typeface="Arial" pitchFamily="34" charset="0"/>
        </a:defRPr>
      </a:lvl5pPr>
      <a:lvl6pPr marL="2511717" indent="-228340" algn="l" defTabSz="913359"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68392" indent="-228340" algn="l" defTabSz="913359"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5062" indent="-228340" algn="l" defTabSz="913359"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1740" indent="-228340" algn="l" defTabSz="913359"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3359" rtl="0" eaLnBrk="1" latinLnBrk="0" hangingPunct="1">
        <a:defRPr sz="1800" kern="1200">
          <a:solidFill>
            <a:schemeClr val="tx1"/>
          </a:solidFill>
          <a:latin typeface="+mn-lt"/>
          <a:ea typeface="+mn-ea"/>
          <a:cs typeface="+mn-cs"/>
        </a:defRPr>
      </a:lvl1pPr>
      <a:lvl2pPr marL="456676" algn="l" defTabSz="913359" rtl="0" eaLnBrk="1" latinLnBrk="0" hangingPunct="1">
        <a:defRPr sz="1800" kern="1200">
          <a:solidFill>
            <a:schemeClr val="tx1"/>
          </a:solidFill>
          <a:latin typeface="+mn-lt"/>
          <a:ea typeface="+mn-ea"/>
          <a:cs typeface="+mn-cs"/>
        </a:defRPr>
      </a:lvl2pPr>
      <a:lvl3pPr marL="913359" algn="l" defTabSz="913359" rtl="0" eaLnBrk="1" latinLnBrk="0" hangingPunct="1">
        <a:defRPr sz="1800" kern="1200">
          <a:solidFill>
            <a:schemeClr val="tx1"/>
          </a:solidFill>
          <a:latin typeface="+mn-lt"/>
          <a:ea typeface="+mn-ea"/>
          <a:cs typeface="+mn-cs"/>
        </a:defRPr>
      </a:lvl3pPr>
      <a:lvl4pPr marL="1370031" algn="l" defTabSz="913359" rtl="0" eaLnBrk="1" latinLnBrk="0" hangingPunct="1">
        <a:defRPr sz="1800" kern="1200">
          <a:solidFill>
            <a:schemeClr val="tx1"/>
          </a:solidFill>
          <a:latin typeface="+mn-lt"/>
          <a:ea typeface="+mn-ea"/>
          <a:cs typeface="+mn-cs"/>
        </a:defRPr>
      </a:lvl4pPr>
      <a:lvl5pPr marL="1826700" algn="l" defTabSz="913359" rtl="0" eaLnBrk="1" latinLnBrk="0" hangingPunct="1">
        <a:defRPr sz="1800" kern="1200">
          <a:solidFill>
            <a:schemeClr val="tx1"/>
          </a:solidFill>
          <a:latin typeface="+mn-lt"/>
          <a:ea typeface="+mn-ea"/>
          <a:cs typeface="+mn-cs"/>
        </a:defRPr>
      </a:lvl5pPr>
      <a:lvl6pPr marL="2283365" algn="l" defTabSz="913359" rtl="0" eaLnBrk="1" latinLnBrk="0" hangingPunct="1">
        <a:defRPr sz="1800" kern="1200">
          <a:solidFill>
            <a:schemeClr val="tx1"/>
          </a:solidFill>
          <a:latin typeface="+mn-lt"/>
          <a:ea typeface="+mn-ea"/>
          <a:cs typeface="+mn-cs"/>
        </a:defRPr>
      </a:lvl6pPr>
      <a:lvl7pPr marL="2740070" algn="l" defTabSz="913359" rtl="0" eaLnBrk="1" latinLnBrk="0" hangingPunct="1">
        <a:defRPr sz="1800" kern="1200">
          <a:solidFill>
            <a:schemeClr val="tx1"/>
          </a:solidFill>
          <a:latin typeface="+mn-lt"/>
          <a:ea typeface="+mn-ea"/>
          <a:cs typeface="+mn-cs"/>
        </a:defRPr>
      </a:lvl7pPr>
      <a:lvl8pPr marL="3196727" algn="l" defTabSz="913359" rtl="0" eaLnBrk="1" latinLnBrk="0" hangingPunct="1">
        <a:defRPr sz="1800" kern="1200">
          <a:solidFill>
            <a:schemeClr val="tx1"/>
          </a:solidFill>
          <a:latin typeface="+mn-lt"/>
          <a:ea typeface="+mn-ea"/>
          <a:cs typeface="+mn-cs"/>
        </a:defRPr>
      </a:lvl8pPr>
      <a:lvl9pPr marL="3653404" algn="l" defTabSz="913359"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xml"/><Relationship Id="rId1" Type="http://schemas.openxmlformats.org/officeDocument/2006/relationships/slideLayout" Target="../slideLayouts/slideLayout66.xml"/><Relationship Id="rId4" Type="http://schemas.openxmlformats.org/officeDocument/2006/relationships/image" Target="../media/image16.png"/></Relationships>
</file>

<file path=ppt/slides/_rels/slide10.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66.xml"/></Relationships>
</file>

<file path=ppt/slides/_rels/slide11.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10.xml"/><Relationship Id="rId1" Type="http://schemas.openxmlformats.org/officeDocument/2006/relationships/slideLayout" Target="../slideLayouts/slideLayout66.xml"/></Relationships>
</file>

<file path=ppt/slides/_rels/slide12.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11.xml"/><Relationship Id="rId1" Type="http://schemas.openxmlformats.org/officeDocument/2006/relationships/slideLayout" Target="../slideLayouts/slideLayout66.xml"/></Relationships>
</file>

<file path=ppt/slides/_rels/slide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xml"/><Relationship Id="rId1" Type="http://schemas.openxmlformats.org/officeDocument/2006/relationships/slideLayout" Target="../slideLayouts/slideLayout66.xml"/></Relationships>
</file>

<file path=ppt/slides/_rels/slide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3.xml"/><Relationship Id="rId1" Type="http://schemas.openxmlformats.org/officeDocument/2006/relationships/slideLayout" Target="../slideLayouts/slideLayout66.xml"/><Relationship Id="rId4" Type="http://schemas.openxmlformats.org/officeDocument/2006/relationships/image" Target="../media/image19.png"/></Relationships>
</file>

<file path=ppt/slides/_rels/slide4.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4.xml"/><Relationship Id="rId1" Type="http://schemas.openxmlformats.org/officeDocument/2006/relationships/slideLayout" Target="../slideLayouts/slideLayout66.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66.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66.xml"/></Relationships>
</file>

<file path=ppt/slides/_rels/slide7.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7.xml"/><Relationship Id="rId1" Type="http://schemas.openxmlformats.org/officeDocument/2006/relationships/slideLayout" Target="../slideLayouts/slideLayout66.xml"/></Relationships>
</file>

<file path=ppt/slides/_rels/slide8.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8.xml"/><Relationship Id="rId1" Type="http://schemas.openxmlformats.org/officeDocument/2006/relationships/slideLayout" Target="../slideLayouts/slideLayout66.xml"/><Relationship Id="rId4" Type="http://schemas.openxmlformats.org/officeDocument/2006/relationships/image" Target="../media/image23.svg"/></Relationships>
</file>

<file path=ppt/slides/_rels/slide9.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9.xml"/><Relationship Id="rId1" Type="http://schemas.openxmlformats.org/officeDocument/2006/relationships/slideLayout" Target="../slideLayouts/slideLayout66.xml"/><Relationship Id="rId4" Type="http://schemas.openxmlformats.org/officeDocument/2006/relationships/image" Target="../media/image23.sv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Lloyds Bank logo">
            <a:extLst>
              <a:ext uri="{FF2B5EF4-FFF2-40B4-BE49-F238E27FC236}">
                <a16:creationId xmlns:a16="http://schemas.microsoft.com/office/drawing/2014/main" id="{DFF45E69-A396-9244-A63F-7AAAA038C575}"/>
              </a:ext>
            </a:extLst>
          </p:cNvPr>
          <p:cNvPicPr>
            <a:picLocks noChangeAspect="1"/>
          </p:cNvPicPr>
          <p:nvPr/>
        </p:nvPicPr>
        <p:blipFill>
          <a:blip r:embed="rId3"/>
          <a:stretch>
            <a:fillRect/>
          </a:stretch>
        </p:blipFill>
        <p:spPr>
          <a:xfrm>
            <a:off x="0" y="0"/>
            <a:ext cx="9906000" cy="6858000"/>
          </a:xfrm>
          <a:prstGeom prst="rect">
            <a:avLst/>
          </a:prstGeom>
        </p:spPr>
      </p:pic>
      <p:sp>
        <p:nvSpPr>
          <p:cNvPr id="9" name="TextBox 8">
            <a:extLst>
              <a:ext uri="{FF2B5EF4-FFF2-40B4-BE49-F238E27FC236}">
                <a16:creationId xmlns:a16="http://schemas.microsoft.com/office/drawing/2014/main" id="{E11505AB-A6AC-FE42-BCFB-CB304C500C12}"/>
              </a:ext>
            </a:extLst>
          </p:cNvPr>
          <p:cNvSpPr txBox="1"/>
          <p:nvPr/>
        </p:nvSpPr>
        <p:spPr>
          <a:xfrm>
            <a:off x="468000" y="1767344"/>
            <a:ext cx="4776927" cy="338554"/>
          </a:xfrm>
          <a:prstGeom prst="rect">
            <a:avLst/>
          </a:prstGeom>
          <a:noFill/>
        </p:spPr>
        <p:txBody>
          <a:bodyPr wrap="square" lIns="0" tIns="0" rIns="0" bIns="0" rtlCol="0">
            <a:spAutoFit/>
          </a:bodyPr>
          <a:lstStyle/>
          <a:p>
            <a:r>
              <a:rPr lang="en-US" sz="2200" dirty="0">
                <a:solidFill>
                  <a:schemeClr val="bg1"/>
                </a:solidFill>
              </a:rPr>
              <a:t>Let’s talk about money</a:t>
            </a:r>
          </a:p>
        </p:txBody>
      </p:sp>
      <p:sp>
        <p:nvSpPr>
          <p:cNvPr id="8" name="Title 7">
            <a:extLst>
              <a:ext uri="{FF2B5EF4-FFF2-40B4-BE49-F238E27FC236}">
                <a16:creationId xmlns:a16="http://schemas.microsoft.com/office/drawing/2014/main" id="{CA5D587B-8F50-5B4C-A2A3-60AA4B5F8D23}"/>
              </a:ext>
            </a:extLst>
          </p:cNvPr>
          <p:cNvSpPr txBox="1">
            <a:spLocks noGrp="1"/>
          </p:cNvSpPr>
          <p:nvPr>
            <p:ph type="title" idx="4294967295"/>
          </p:nvPr>
        </p:nvSpPr>
        <p:spPr>
          <a:xfrm>
            <a:off x="468000" y="2231175"/>
            <a:ext cx="6923399" cy="1231106"/>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4000" b="1" i="0" u="none" strike="noStrike" kern="1200" cap="none" spc="0" normalizeH="0" baseline="0" noProof="0" dirty="0">
                <a:ln>
                  <a:noFill/>
                </a:ln>
                <a:solidFill>
                  <a:schemeClr val="bg1"/>
                </a:solidFill>
                <a:effectLst/>
                <a:uLnTx/>
                <a:uFillTx/>
                <a:latin typeface="Arial" charset="0"/>
                <a:ea typeface="ＭＳ Ｐゴシック"/>
                <a:cs typeface="ＭＳ Ｐゴシック"/>
              </a:rPr>
              <a:t>Independent living</a:t>
            </a:r>
            <a:br>
              <a:rPr kumimoji="0" lang="en-US" sz="4000" b="1" i="0" u="none" strike="noStrike" kern="1200" cap="none" spc="0" normalizeH="0" baseline="0" noProof="0" dirty="0">
                <a:ln>
                  <a:noFill/>
                </a:ln>
                <a:solidFill>
                  <a:schemeClr val="bg1"/>
                </a:solidFill>
                <a:effectLst/>
                <a:uLnTx/>
                <a:uFillTx/>
                <a:latin typeface="Arial" charset="0"/>
                <a:ea typeface="ＭＳ Ｐゴシック"/>
                <a:cs typeface="ＭＳ Ｐゴシック"/>
              </a:rPr>
            </a:br>
            <a:r>
              <a:rPr kumimoji="0" lang="en-US" sz="4000" b="1" i="0" u="none" strike="noStrike" kern="1200" cap="none" spc="0" normalizeH="0" baseline="0" noProof="0" dirty="0">
                <a:ln>
                  <a:noFill/>
                </a:ln>
                <a:solidFill>
                  <a:schemeClr val="bg1"/>
                </a:solidFill>
                <a:effectLst/>
                <a:uLnTx/>
                <a:uFillTx/>
                <a:latin typeface="Arial" charset="0"/>
                <a:ea typeface="ＭＳ Ｐゴシック"/>
                <a:cs typeface="ＭＳ Ｐゴシック"/>
              </a:rPr>
              <a:t>Managing living expenses</a:t>
            </a:r>
          </a:p>
        </p:txBody>
      </p:sp>
      <p:sp>
        <p:nvSpPr>
          <p:cNvPr id="7" name="TextBox 6">
            <a:extLst>
              <a:ext uri="{FF2B5EF4-FFF2-40B4-BE49-F238E27FC236}">
                <a16:creationId xmlns:a16="http://schemas.microsoft.com/office/drawing/2014/main" id="{A28E96C0-CD1A-AC4D-ABA0-ED178591F82E}"/>
              </a:ext>
            </a:extLst>
          </p:cNvPr>
          <p:cNvSpPr txBox="1"/>
          <p:nvPr/>
        </p:nvSpPr>
        <p:spPr>
          <a:xfrm>
            <a:off x="528113" y="5842238"/>
            <a:ext cx="7555831" cy="184666"/>
          </a:xfrm>
          <a:prstGeom prst="rect">
            <a:avLst/>
          </a:prstGeom>
          <a:noFill/>
        </p:spPr>
        <p:txBody>
          <a:bodyPr wrap="square" lIns="0" tIns="0" rIns="0" bIns="0" rtlCol="0">
            <a:spAutoFit/>
          </a:bodyPr>
          <a:lstStyle/>
          <a:p>
            <a:r>
              <a:rPr lang="en-GB" sz="1200" dirty="0">
                <a:solidFill>
                  <a:schemeClr val="bg1"/>
                </a:solidFill>
              </a:rPr>
              <a:t>This material is intended for information purposes only and does not constitute advice or a recommendation.</a:t>
            </a:r>
          </a:p>
        </p:txBody>
      </p:sp>
      <p:pic>
        <p:nvPicPr>
          <p:cNvPr id="3" name="Picture 2" descr="Young money formerly pfeg &#10;FINANCIAL EDUCATION QUALITY MARK RECOMMENDED FINANCIAL EDUCATION RESOURCE Assessed by independent experts Supported By the Money Advice Service Issue No. 0152 | Issue Date: January 2025">
            <a:extLst>
              <a:ext uri="{FF2B5EF4-FFF2-40B4-BE49-F238E27FC236}">
                <a16:creationId xmlns:a16="http://schemas.microsoft.com/office/drawing/2014/main" id="{75BFFB1F-64FB-8D59-02F1-84ACA89FBCB3}"/>
              </a:ext>
            </a:extLst>
          </p:cNvPr>
          <p:cNvPicPr>
            <a:picLocks noChangeAspect="1"/>
          </p:cNvPicPr>
          <p:nvPr/>
        </p:nvPicPr>
        <p:blipFill>
          <a:blip r:embed="rId4"/>
          <a:srcRect/>
          <a:stretch/>
        </p:blipFill>
        <p:spPr>
          <a:xfrm>
            <a:off x="494952" y="378568"/>
            <a:ext cx="1732278" cy="1019568"/>
          </a:xfrm>
          <a:prstGeom prst="rect">
            <a:avLst/>
          </a:prstGeom>
        </p:spPr>
      </p:pic>
    </p:spTree>
    <p:extLst>
      <p:ext uri="{BB962C8B-B14F-4D97-AF65-F5344CB8AC3E}">
        <p14:creationId xmlns:p14="http://schemas.microsoft.com/office/powerpoint/2010/main" val="370484071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5DCFDB-9028-8249-98E6-72D8CB837D3C}"/>
              </a:ext>
            </a:extLst>
          </p:cNvPr>
          <p:cNvSpPr>
            <a:spLocks noGrp="1"/>
          </p:cNvSpPr>
          <p:nvPr>
            <p:ph type="title"/>
          </p:nvPr>
        </p:nvSpPr>
        <p:spPr>
          <a:xfrm>
            <a:off x="468000" y="468000"/>
            <a:ext cx="2966575" cy="1648183"/>
          </a:xfrm>
        </p:spPr>
        <p:txBody>
          <a:bodyPr>
            <a:noAutofit/>
          </a:bodyPr>
          <a:lstStyle/>
          <a:p>
            <a:pPr algn="l"/>
            <a:r>
              <a:rPr lang="en-US" sz="1400" cap="none" dirty="0">
                <a:solidFill>
                  <a:srgbClr val="024731"/>
                </a:solidFill>
                <a:latin typeface="Arial" charset="0"/>
                <a:ea typeface="ＭＳ Ｐゴシック"/>
              </a:rPr>
              <a:t>Activity C</a:t>
            </a:r>
            <a:br>
              <a:rPr lang="en-US" sz="1400" cap="none" dirty="0">
                <a:solidFill>
                  <a:srgbClr val="024731"/>
                </a:solidFill>
                <a:latin typeface="Arial" charset="0"/>
                <a:ea typeface="ＭＳ Ｐゴシック"/>
              </a:rPr>
            </a:br>
            <a:br>
              <a:rPr lang="en-US" sz="2100" cap="none" dirty="0">
                <a:solidFill>
                  <a:srgbClr val="024731"/>
                </a:solidFill>
                <a:ea typeface="ＭＳ Ｐゴシック"/>
              </a:rPr>
            </a:br>
            <a:r>
              <a:rPr lang="en-GB" sz="3200" cap="none" dirty="0">
                <a:solidFill>
                  <a:srgbClr val="00864F"/>
                </a:solidFill>
              </a:rPr>
              <a:t>The next move? My first home</a:t>
            </a:r>
            <a:endParaRPr lang="en-US" sz="3200" cap="none" dirty="0">
              <a:solidFill>
                <a:srgbClr val="00864F"/>
              </a:solidFill>
            </a:endParaRPr>
          </a:p>
        </p:txBody>
      </p:sp>
      <p:sp>
        <p:nvSpPr>
          <p:cNvPr id="3" name="Rectangle 2">
            <a:extLst>
              <a:ext uri="{FF2B5EF4-FFF2-40B4-BE49-F238E27FC236}">
                <a16:creationId xmlns:a16="http://schemas.microsoft.com/office/drawing/2014/main" id="{BA8BE510-C3C6-7546-A1D2-8DE4910818BA}"/>
              </a:ext>
            </a:extLst>
          </p:cNvPr>
          <p:cNvSpPr/>
          <p:nvPr/>
        </p:nvSpPr>
        <p:spPr>
          <a:xfrm>
            <a:off x="467999" y="2418461"/>
            <a:ext cx="3197029" cy="1846659"/>
          </a:xfrm>
          <a:prstGeom prst="rect">
            <a:avLst/>
          </a:prstGeom>
        </p:spPr>
        <p:txBody>
          <a:bodyPr lIns="0" tIns="0" rIns="0" bIns="0">
            <a:noAutofit/>
          </a:bodyPr>
          <a:lstStyle/>
          <a:p>
            <a:pPr>
              <a:spcAft>
                <a:spcPts val="1200"/>
              </a:spcAft>
            </a:pPr>
            <a:r>
              <a:rPr lang="en-GB" sz="2000" dirty="0">
                <a:solidFill>
                  <a:srgbClr val="78B637"/>
                </a:solidFill>
              </a:rPr>
              <a:t>Let’s compare our answers.</a:t>
            </a:r>
          </a:p>
          <a:p>
            <a:pPr>
              <a:spcAft>
                <a:spcPts val="1200"/>
              </a:spcAft>
            </a:pPr>
            <a:r>
              <a:rPr lang="en-GB" sz="1800" dirty="0"/>
              <a:t>Do you know which of these are ‘no choice’ expenses and which are ‘your choice’?</a:t>
            </a:r>
          </a:p>
        </p:txBody>
      </p:sp>
      <p:pic>
        <p:nvPicPr>
          <p:cNvPr id="5" name="Picture 4" descr="image of the table from the resource sheet to show the essential and non essential payments per each living situation ">
            <a:extLst>
              <a:ext uri="{FF2B5EF4-FFF2-40B4-BE49-F238E27FC236}">
                <a16:creationId xmlns:a16="http://schemas.microsoft.com/office/drawing/2014/main" id="{725F50EC-5CC6-8B49-992A-30C8EB3F7EFC}"/>
              </a:ext>
            </a:extLst>
          </p:cNvPr>
          <p:cNvPicPr>
            <a:picLocks noChangeAspect="1"/>
          </p:cNvPicPr>
          <p:nvPr/>
        </p:nvPicPr>
        <p:blipFill>
          <a:blip r:embed="rId2"/>
          <a:srcRect/>
          <a:stretch/>
        </p:blipFill>
        <p:spPr>
          <a:xfrm>
            <a:off x="4021631" y="1055650"/>
            <a:ext cx="5334048" cy="5221860"/>
          </a:xfrm>
          <a:prstGeom prst="rect">
            <a:avLst/>
          </a:prstGeom>
        </p:spPr>
      </p:pic>
    </p:spTree>
    <p:extLst>
      <p:ext uri="{BB962C8B-B14F-4D97-AF65-F5344CB8AC3E}">
        <p14:creationId xmlns:p14="http://schemas.microsoft.com/office/powerpoint/2010/main" val="34455041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nodeType="withEffect">
                                  <p:stCondLst>
                                    <p:cond delay="500"/>
                                  </p:stCondLst>
                                  <p:childTnLst>
                                    <p:set>
                                      <p:cBhvr>
                                        <p:cTn id="6" dur="1" fill="hold">
                                          <p:stCondLst>
                                            <p:cond delay="0"/>
                                          </p:stCondLst>
                                        </p:cTn>
                                        <p:tgtEl>
                                          <p:spTgt spid="5"/>
                                        </p:tgtEl>
                                        <p:attrNameLst>
                                          <p:attrName>style.visibility</p:attrName>
                                        </p:attrNameLst>
                                      </p:cBhvr>
                                      <p:to>
                                        <p:strVal val="visible"/>
                                      </p:to>
                                    </p:set>
                                    <p:animEffect transition="in" filter="wipe(right)">
                                      <p:cBhvr>
                                        <p:cTn id="7"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EDFFB8-F233-EC4B-936C-CB37C99F4551}"/>
              </a:ext>
            </a:extLst>
          </p:cNvPr>
          <p:cNvSpPr>
            <a:spLocks noGrp="1"/>
          </p:cNvSpPr>
          <p:nvPr>
            <p:ph type="title"/>
          </p:nvPr>
        </p:nvSpPr>
        <p:spPr>
          <a:xfrm>
            <a:off x="468000" y="468000"/>
            <a:ext cx="7466631" cy="1852413"/>
          </a:xfrm>
        </p:spPr>
        <p:txBody>
          <a:bodyPr>
            <a:noAutofit/>
          </a:bodyPr>
          <a:lstStyle/>
          <a:p>
            <a:pPr algn="l" eaLnBrk="1" hangingPunct="1"/>
            <a:r>
              <a:rPr lang="en-US" sz="1400" cap="none" dirty="0">
                <a:solidFill>
                  <a:srgbClr val="024731"/>
                </a:solidFill>
                <a:latin typeface="Arial" charset="0"/>
                <a:ea typeface="ＭＳ Ｐゴシック"/>
              </a:rPr>
              <a:t>Activity C – Round up</a:t>
            </a:r>
            <a:br>
              <a:rPr lang="en-US" sz="1400" cap="none" dirty="0">
                <a:solidFill>
                  <a:srgbClr val="024731"/>
                </a:solidFill>
                <a:latin typeface="Arial" charset="0"/>
                <a:ea typeface="ＭＳ Ｐゴシック"/>
              </a:rPr>
            </a:br>
            <a:br>
              <a:rPr lang="en-US" sz="1900" cap="none" dirty="0">
                <a:solidFill>
                  <a:srgbClr val="000000"/>
                </a:solidFill>
                <a:latin typeface="Arial" charset="0"/>
                <a:ea typeface="ＭＳ Ｐゴシック"/>
              </a:rPr>
            </a:br>
            <a:r>
              <a:rPr lang="en-US" cap="none" dirty="0">
                <a:solidFill>
                  <a:srgbClr val="00864F"/>
                </a:solidFill>
                <a:ea typeface="ＭＳ Ｐゴシック"/>
              </a:rPr>
              <a:t>The next move? My first home</a:t>
            </a:r>
            <a:br>
              <a:rPr lang="en-US" sz="2400" cap="none" dirty="0">
                <a:solidFill>
                  <a:srgbClr val="00864F"/>
                </a:solidFill>
                <a:ea typeface="ＭＳ Ｐゴシック"/>
              </a:rPr>
            </a:br>
            <a:br>
              <a:rPr lang="en-US" sz="1200" cap="none" dirty="0">
                <a:solidFill>
                  <a:srgbClr val="000000"/>
                </a:solidFill>
                <a:latin typeface="Arial" charset="0"/>
                <a:ea typeface="ＭＳ Ｐゴシック"/>
              </a:rPr>
            </a:br>
            <a:r>
              <a:rPr lang="en-US" sz="3200" cap="none" dirty="0">
                <a:solidFill>
                  <a:srgbClr val="00864F"/>
                </a:solidFill>
                <a:ea typeface="ＭＳ Ｐゴシック"/>
              </a:rPr>
              <a:t>Key learning:</a:t>
            </a:r>
            <a:endParaRPr lang="en-US" sz="3200" dirty="0"/>
          </a:p>
        </p:txBody>
      </p:sp>
      <p:sp>
        <p:nvSpPr>
          <p:cNvPr id="6" name="Content Placeholder 6">
            <a:extLst>
              <a:ext uri="{FF2B5EF4-FFF2-40B4-BE49-F238E27FC236}">
                <a16:creationId xmlns:a16="http://schemas.microsoft.com/office/drawing/2014/main" id="{7D8F7441-3DF8-F240-90CF-04904B674520}"/>
              </a:ext>
            </a:extLst>
          </p:cNvPr>
          <p:cNvSpPr txBox="1">
            <a:spLocks/>
          </p:cNvSpPr>
          <p:nvPr/>
        </p:nvSpPr>
        <p:spPr>
          <a:xfrm>
            <a:off x="1" y="2440800"/>
            <a:ext cx="6609600" cy="4417200"/>
          </a:xfrm>
          <a:prstGeom prst="rect">
            <a:avLst/>
          </a:prstGeom>
          <a:solidFill>
            <a:srgbClr val="2178B0"/>
          </a:solidFill>
        </p:spPr>
        <p:txBody>
          <a:bodyPr lIns="468000" tIns="0" rIns="360000" bIns="0" anchor="ctr" anchorCtr="0"/>
          <a:lstStyle>
            <a:lvl1pPr marL="182489" indent="-182489" algn="l" rtl="0" eaLnBrk="0" fontAlgn="base" hangingPunct="0">
              <a:spcBef>
                <a:spcPct val="20000"/>
              </a:spcBef>
              <a:spcAft>
                <a:spcPct val="0"/>
              </a:spcAft>
              <a:buFont typeface="Arial" charset="0"/>
              <a:buChar char="•"/>
              <a:defRPr kern="1200">
                <a:solidFill>
                  <a:schemeClr val="tx1"/>
                </a:solidFill>
                <a:latin typeface="Arial" pitchFamily="34" charset="0"/>
                <a:ea typeface="+mn-ea"/>
                <a:cs typeface="Arial" pitchFamily="34" charset="0"/>
              </a:defRPr>
            </a:lvl1pPr>
            <a:lvl2pPr marL="742657" indent="-285639" algn="l" rtl="0" eaLnBrk="0" fontAlgn="base" hangingPunct="0">
              <a:spcBef>
                <a:spcPct val="20000"/>
              </a:spcBef>
              <a:spcAft>
                <a:spcPct val="0"/>
              </a:spcAft>
              <a:buFont typeface="Arial" charset="0"/>
              <a:buChar char="•"/>
              <a:defRPr kern="1200">
                <a:solidFill>
                  <a:schemeClr val="tx1"/>
                </a:solidFill>
                <a:latin typeface="Arial" pitchFamily="34" charset="0"/>
                <a:ea typeface="+mn-ea"/>
                <a:cs typeface="Arial" pitchFamily="34" charset="0"/>
              </a:defRPr>
            </a:lvl2pPr>
            <a:lvl3pPr marL="1071142" indent="-157100" algn="l" rtl="0" eaLnBrk="0" fontAlgn="base" hangingPunct="0">
              <a:spcBef>
                <a:spcPct val="20000"/>
              </a:spcBef>
              <a:spcAft>
                <a:spcPct val="0"/>
              </a:spcAft>
              <a:buFont typeface="Arial" charset="0"/>
              <a:buChar char="•"/>
              <a:defRPr kern="1200">
                <a:solidFill>
                  <a:schemeClr val="tx1"/>
                </a:solidFill>
                <a:latin typeface="Arial" pitchFamily="34" charset="0"/>
                <a:ea typeface="+mn-ea"/>
                <a:cs typeface="Arial" pitchFamily="34" charset="0"/>
              </a:defRPr>
            </a:lvl3pPr>
            <a:lvl4pPr marL="1599573" indent="-228513" algn="l" rtl="0" eaLnBrk="0" fontAlgn="base" hangingPunct="0">
              <a:spcBef>
                <a:spcPct val="20000"/>
              </a:spcBef>
              <a:spcAft>
                <a:spcPct val="0"/>
              </a:spcAft>
              <a:buFont typeface="Arial" charset="0"/>
              <a:buChar char="•"/>
              <a:defRPr kern="1200">
                <a:solidFill>
                  <a:schemeClr val="tx1"/>
                </a:solidFill>
                <a:latin typeface="Arial" pitchFamily="34" charset="0"/>
                <a:ea typeface="+mn-ea"/>
                <a:cs typeface="Arial" pitchFamily="34" charset="0"/>
              </a:defRPr>
            </a:lvl4pPr>
            <a:lvl5pPr marL="2056593" indent="-228513" algn="l" rtl="0" eaLnBrk="0" fontAlgn="base" hangingPunct="0">
              <a:spcBef>
                <a:spcPct val="20000"/>
              </a:spcBef>
              <a:spcAft>
                <a:spcPct val="0"/>
              </a:spcAft>
              <a:buFont typeface="Arial" charset="0"/>
              <a:buChar char="•"/>
              <a:defRPr kern="1200">
                <a:solidFill>
                  <a:schemeClr val="tx1"/>
                </a:solidFill>
                <a:latin typeface="Arial" pitchFamily="34" charset="0"/>
                <a:ea typeface="+mn-ea"/>
                <a:cs typeface="Arial" pitchFamily="34" charset="0"/>
              </a:defRPr>
            </a:lvl5pPr>
            <a:lvl6pPr marL="2513612" indent="-228513" algn="l" defTabSz="91404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0633" indent="-228513" algn="l" defTabSz="91404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7653" indent="-228513" algn="l" defTabSz="91404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4675" indent="-228513" algn="l" defTabSz="914043"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270000" lvl="0" indent="-270000" defTabSz="457200" eaLnBrk="1" fontAlgn="auto" hangingPunct="1">
              <a:spcBef>
                <a:spcPts val="0"/>
              </a:spcBef>
              <a:spcAft>
                <a:spcPts val="1200"/>
              </a:spcAft>
              <a:buFont typeface="Wingdings" pitchFamily="2" charset="2"/>
              <a:buChar char="§"/>
            </a:pPr>
            <a:r>
              <a:rPr lang="en-GB" sz="2000" dirty="0">
                <a:solidFill>
                  <a:schemeClr val="bg1"/>
                </a:solidFill>
                <a:cs typeface="+mn-cs"/>
              </a:rPr>
              <a:t>To help you manage your money, it is important to understand the costs associated with living independently, and be able to differentiate between essential and non essential. </a:t>
            </a:r>
          </a:p>
          <a:p>
            <a:pPr marL="270000" lvl="0" indent="-270000" defTabSz="457200" eaLnBrk="1" fontAlgn="auto" hangingPunct="1">
              <a:spcBef>
                <a:spcPts val="0"/>
              </a:spcBef>
              <a:spcAft>
                <a:spcPts val="1200"/>
              </a:spcAft>
              <a:buFont typeface="Wingdings" pitchFamily="2" charset="2"/>
              <a:buChar char="§"/>
            </a:pPr>
            <a:r>
              <a:rPr lang="en-GB" sz="2000" dirty="0">
                <a:solidFill>
                  <a:schemeClr val="bg1"/>
                </a:solidFill>
                <a:cs typeface="+mn-cs"/>
              </a:rPr>
              <a:t>Your spending habits may need to change to achieve a goal. This may include saving for a house deposit.</a:t>
            </a:r>
          </a:p>
          <a:p>
            <a:pPr marL="270000" lvl="0" indent="-270000" defTabSz="457200" eaLnBrk="1" fontAlgn="auto" hangingPunct="1">
              <a:spcBef>
                <a:spcPts val="0"/>
              </a:spcBef>
              <a:spcAft>
                <a:spcPts val="1200"/>
              </a:spcAft>
              <a:buFont typeface="Wingdings" pitchFamily="2" charset="2"/>
              <a:buChar char="§"/>
            </a:pPr>
            <a:r>
              <a:rPr lang="en-GB" sz="2000" dirty="0">
                <a:solidFill>
                  <a:schemeClr val="bg1"/>
                </a:solidFill>
                <a:cs typeface="+mn-cs"/>
              </a:rPr>
              <a:t>You may want to consider putting money aside regularly for any unexpected events.</a:t>
            </a:r>
          </a:p>
          <a:p>
            <a:pPr marL="270000" lvl="0" indent="-270000" defTabSz="457200" eaLnBrk="1" fontAlgn="auto" hangingPunct="1">
              <a:spcBef>
                <a:spcPts val="0"/>
              </a:spcBef>
              <a:spcAft>
                <a:spcPts val="1200"/>
              </a:spcAft>
              <a:buFont typeface="Wingdings" pitchFamily="2" charset="2"/>
              <a:buChar char="§"/>
            </a:pPr>
            <a:r>
              <a:rPr lang="en-GB" sz="2000" dirty="0">
                <a:solidFill>
                  <a:schemeClr val="bg1"/>
                </a:solidFill>
                <a:cs typeface="+mn-cs"/>
              </a:rPr>
              <a:t>There are lots of tools and organisations that can help you to make informed choices about managing your money.</a:t>
            </a:r>
          </a:p>
        </p:txBody>
      </p:sp>
      <p:pic>
        <p:nvPicPr>
          <p:cNvPr id="8" name="Picture 7" descr="image of a young man looking at his phone">
            <a:extLst>
              <a:ext uri="{FF2B5EF4-FFF2-40B4-BE49-F238E27FC236}">
                <a16:creationId xmlns:a16="http://schemas.microsoft.com/office/drawing/2014/main" id="{8B8989B9-BB2F-414B-BF91-EBA385F62D54}"/>
              </a:ext>
            </a:extLst>
          </p:cNvPr>
          <p:cNvPicPr>
            <a:picLocks noChangeAspect="1"/>
          </p:cNvPicPr>
          <p:nvPr/>
        </p:nvPicPr>
        <p:blipFill rotWithShape="1">
          <a:blip r:embed="rId3" cstate="print">
            <a:extLst>
              <a:ext uri="{28A0092B-C50C-407E-A947-70E740481C1C}">
                <a14:useLocalDpi xmlns:a14="http://schemas.microsoft.com/office/drawing/2010/main"/>
              </a:ext>
            </a:extLst>
          </a:blip>
          <a:srcRect/>
          <a:stretch/>
        </p:blipFill>
        <p:spPr>
          <a:xfrm flipH="1">
            <a:off x="6609601" y="2440800"/>
            <a:ext cx="3296398" cy="4417200"/>
          </a:xfrm>
          <a:prstGeom prst="rect">
            <a:avLst/>
          </a:prstGeom>
        </p:spPr>
      </p:pic>
    </p:spTree>
    <p:extLst>
      <p:ext uri="{BB962C8B-B14F-4D97-AF65-F5344CB8AC3E}">
        <p14:creationId xmlns:p14="http://schemas.microsoft.com/office/powerpoint/2010/main" val="111856489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23DF5F-5528-6F4F-AE85-B4B60D7B1E9F}"/>
              </a:ext>
            </a:extLst>
          </p:cNvPr>
          <p:cNvSpPr>
            <a:spLocks noGrp="1"/>
          </p:cNvSpPr>
          <p:nvPr>
            <p:ph type="title"/>
          </p:nvPr>
        </p:nvSpPr>
        <p:spPr>
          <a:xfrm>
            <a:off x="-1" y="3066744"/>
            <a:ext cx="9906000" cy="1093788"/>
          </a:xfrm>
        </p:spPr>
        <p:txBody>
          <a:bodyPr>
            <a:normAutofit/>
          </a:bodyPr>
          <a:lstStyle/>
          <a:p>
            <a:pPr lvl="0" eaLnBrk="1" hangingPunct="1"/>
            <a:r>
              <a:rPr lang="en-GB" sz="5400" cap="none" dirty="0">
                <a:solidFill>
                  <a:srgbClr val="00864F"/>
                </a:solidFill>
                <a:ea typeface="ＭＳ Ｐゴシック"/>
              </a:rPr>
              <a:t>Thank you!</a:t>
            </a:r>
            <a:endParaRPr lang="en-US" dirty="0"/>
          </a:p>
        </p:txBody>
      </p:sp>
      <p:pic>
        <p:nvPicPr>
          <p:cNvPr id="27" name="Picture 26" descr="Lloyds Bank logo">
            <a:extLst>
              <a:ext uri="{FF2B5EF4-FFF2-40B4-BE49-F238E27FC236}">
                <a16:creationId xmlns:a16="http://schemas.microsoft.com/office/drawing/2014/main" id="{65FCEFC9-FD25-FD4C-8224-601E709B9131}"/>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259578" y="317241"/>
            <a:ext cx="1386843" cy="1254166"/>
          </a:xfrm>
          <a:prstGeom prst="rect">
            <a:avLst/>
          </a:prstGeom>
        </p:spPr>
      </p:pic>
    </p:spTree>
    <p:extLst>
      <p:ext uri="{BB962C8B-B14F-4D97-AF65-F5344CB8AC3E}">
        <p14:creationId xmlns:p14="http://schemas.microsoft.com/office/powerpoint/2010/main" val="163913912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EDFFB8-F233-EC4B-936C-CB37C99F4551}"/>
              </a:ext>
            </a:extLst>
          </p:cNvPr>
          <p:cNvSpPr>
            <a:spLocks noGrp="1"/>
          </p:cNvSpPr>
          <p:nvPr>
            <p:ph type="title"/>
          </p:nvPr>
        </p:nvSpPr>
        <p:spPr>
          <a:xfrm>
            <a:off x="284479" y="304799"/>
            <a:ext cx="3059655" cy="6248399"/>
          </a:xfrm>
          <a:solidFill>
            <a:srgbClr val="024731"/>
          </a:solidFill>
        </p:spPr>
        <p:txBody>
          <a:bodyPr lIns="360000" tIns="648000">
            <a:noAutofit/>
          </a:bodyPr>
          <a:lstStyle/>
          <a:p>
            <a:pPr lvl="0" algn="l" eaLnBrk="1" hangingPunct="1">
              <a:lnSpc>
                <a:spcPts val="3800"/>
              </a:lnSpc>
            </a:pPr>
            <a:r>
              <a:rPr lang="en-US" cap="none" dirty="0">
                <a:solidFill>
                  <a:schemeClr val="bg1"/>
                </a:solidFill>
                <a:ea typeface="ＭＳ Ｐゴシック"/>
              </a:rPr>
              <a:t>Introduction</a:t>
            </a:r>
            <a:endParaRPr lang="en-US" dirty="0">
              <a:solidFill>
                <a:schemeClr val="bg1"/>
              </a:solidFill>
            </a:endParaRPr>
          </a:p>
        </p:txBody>
      </p:sp>
      <p:pic>
        <p:nvPicPr>
          <p:cNvPr id="6" name="Picture 5" descr="image of young woman on her phone">
            <a:extLst>
              <a:ext uri="{FF2B5EF4-FFF2-40B4-BE49-F238E27FC236}">
                <a16:creationId xmlns:a16="http://schemas.microsoft.com/office/drawing/2014/main" id="{D9560033-8A1A-D54D-AA9B-492FE105C481}"/>
              </a:ext>
            </a:extLst>
          </p:cNvPr>
          <p:cNvPicPr>
            <a:picLocks noChangeAspect="1"/>
          </p:cNvPicPr>
          <p:nvPr/>
        </p:nvPicPr>
        <p:blipFill>
          <a:blip r:embed="rId3"/>
          <a:srcRect/>
          <a:stretch/>
        </p:blipFill>
        <p:spPr>
          <a:xfrm>
            <a:off x="3334728" y="306342"/>
            <a:ext cx="6296090" cy="6245315"/>
          </a:xfrm>
          <a:prstGeom prst="rect">
            <a:avLst/>
          </a:prstGeom>
        </p:spPr>
      </p:pic>
      <p:sp>
        <p:nvSpPr>
          <p:cNvPr id="14" name="TextBox 13">
            <a:extLst>
              <a:ext uri="{FF2B5EF4-FFF2-40B4-BE49-F238E27FC236}">
                <a16:creationId xmlns:a16="http://schemas.microsoft.com/office/drawing/2014/main" id="{21315468-20A9-1D41-BA9E-117A765D2554}"/>
              </a:ext>
            </a:extLst>
          </p:cNvPr>
          <p:cNvSpPr txBox="1"/>
          <p:nvPr/>
        </p:nvSpPr>
        <p:spPr>
          <a:xfrm>
            <a:off x="653434" y="1674464"/>
            <a:ext cx="2690700" cy="1107996"/>
          </a:xfrm>
          <a:prstGeom prst="rect">
            <a:avLst/>
          </a:prstGeom>
          <a:noFill/>
        </p:spPr>
        <p:txBody>
          <a:bodyPr wrap="square" lIns="0" tIns="0" rIns="0" bIns="0" rtlCol="0">
            <a:spAutoFit/>
          </a:bodyPr>
          <a:lstStyle/>
          <a:p>
            <a:r>
              <a:rPr lang="en-US" dirty="0">
                <a:solidFill>
                  <a:schemeClr val="bg1"/>
                </a:solidFill>
              </a:rPr>
              <a:t>Today you will be learning about:</a:t>
            </a:r>
          </a:p>
          <a:p>
            <a:pPr marL="0" indent="0">
              <a:buNone/>
            </a:pPr>
            <a:endParaRPr lang="en-US" dirty="0">
              <a:solidFill>
                <a:schemeClr val="bg1"/>
              </a:solidFill>
            </a:endParaRPr>
          </a:p>
        </p:txBody>
      </p:sp>
      <p:sp>
        <p:nvSpPr>
          <p:cNvPr id="16" name="TextBox 15">
            <a:extLst>
              <a:ext uri="{FF2B5EF4-FFF2-40B4-BE49-F238E27FC236}">
                <a16:creationId xmlns:a16="http://schemas.microsoft.com/office/drawing/2014/main" id="{EB0B6028-0E1B-0F41-9C1B-452EE85C8C90}"/>
              </a:ext>
            </a:extLst>
          </p:cNvPr>
          <p:cNvSpPr txBox="1"/>
          <p:nvPr/>
        </p:nvSpPr>
        <p:spPr>
          <a:xfrm>
            <a:off x="511194" y="3429000"/>
            <a:ext cx="5351126" cy="2866166"/>
          </a:xfrm>
          <a:prstGeom prst="rect">
            <a:avLst/>
          </a:prstGeom>
          <a:solidFill>
            <a:srgbClr val="006C32">
              <a:alpha val="90000"/>
            </a:srgbClr>
          </a:solidFill>
          <a:ln w="38100">
            <a:noFill/>
          </a:ln>
        </p:spPr>
        <p:txBody>
          <a:bodyPr wrap="square" lIns="360000" tIns="360000" rIns="360000" bIns="360000" rtlCol="0" anchor="ctr" anchorCtr="0">
            <a:noAutofit/>
          </a:bodyPr>
          <a:lstStyle/>
          <a:p>
            <a:pPr marL="270900" indent="-270900">
              <a:spcAft>
                <a:spcPts val="1200"/>
              </a:spcAft>
              <a:buFont typeface="Wingdings" pitchFamily="2" charset="2"/>
              <a:buChar char="§"/>
            </a:pPr>
            <a:r>
              <a:rPr lang="en-GB" sz="2000" dirty="0">
                <a:solidFill>
                  <a:schemeClr val="bg1"/>
                </a:solidFill>
                <a:latin typeface="Arial" panose="020B0604020202020204" pitchFamily="34" charset="0"/>
                <a:cs typeface="Arial" panose="020B0604020202020204" pitchFamily="34" charset="0"/>
              </a:rPr>
              <a:t>Moving out – what will it cost?</a:t>
            </a:r>
          </a:p>
          <a:p>
            <a:pPr marL="270900" indent="-270900">
              <a:spcAft>
                <a:spcPts val="1200"/>
              </a:spcAft>
              <a:buFont typeface="Wingdings" pitchFamily="2" charset="2"/>
              <a:buChar char="§"/>
            </a:pPr>
            <a:r>
              <a:rPr lang="en-GB" sz="2000" dirty="0">
                <a:solidFill>
                  <a:schemeClr val="bg1"/>
                </a:solidFill>
                <a:latin typeface="Arial" panose="020B0604020202020204" pitchFamily="34" charset="0"/>
                <a:cs typeface="Arial" panose="020B0604020202020204" pitchFamily="34" charset="0"/>
              </a:rPr>
              <a:t>Balancing the budget.</a:t>
            </a:r>
          </a:p>
          <a:p>
            <a:pPr marL="270900" indent="-270900">
              <a:spcAft>
                <a:spcPts val="1200"/>
              </a:spcAft>
              <a:buFont typeface="Wingdings" pitchFamily="2" charset="2"/>
              <a:buChar char="§"/>
            </a:pPr>
            <a:r>
              <a:rPr lang="en-GB" sz="2000" dirty="0">
                <a:solidFill>
                  <a:schemeClr val="bg1"/>
                </a:solidFill>
                <a:latin typeface="Arial" panose="020B0604020202020204" pitchFamily="34" charset="0"/>
                <a:cs typeface="Arial" panose="020B0604020202020204" pitchFamily="34" charset="0"/>
              </a:rPr>
              <a:t>The next move – owning or renting? </a:t>
            </a:r>
          </a:p>
        </p:txBody>
      </p:sp>
    </p:spTree>
    <p:extLst>
      <p:ext uri="{BB962C8B-B14F-4D97-AF65-F5344CB8AC3E}">
        <p14:creationId xmlns:p14="http://schemas.microsoft.com/office/powerpoint/2010/main" val="248245789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733A10-E259-D140-9E56-44BD15798DB7}"/>
              </a:ext>
            </a:extLst>
          </p:cNvPr>
          <p:cNvSpPr>
            <a:spLocks noGrp="1"/>
          </p:cNvSpPr>
          <p:nvPr>
            <p:ph type="title"/>
          </p:nvPr>
        </p:nvSpPr>
        <p:spPr>
          <a:xfrm>
            <a:off x="468000" y="468000"/>
            <a:ext cx="3168811" cy="1661983"/>
          </a:xfrm>
        </p:spPr>
        <p:txBody>
          <a:bodyPr>
            <a:noAutofit/>
          </a:bodyPr>
          <a:lstStyle/>
          <a:p>
            <a:pPr lvl="0" algn="l" eaLnBrk="1" hangingPunct="1"/>
            <a:r>
              <a:rPr lang="en-US" sz="1400" cap="none" dirty="0">
                <a:solidFill>
                  <a:srgbClr val="024731"/>
                </a:solidFill>
                <a:latin typeface="Arial" charset="0"/>
                <a:ea typeface="ＭＳ Ｐゴシック"/>
              </a:rPr>
              <a:t>Activity A</a:t>
            </a:r>
            <a:br>
              <a:rPr lang="en-US" sz="1400" cap="none" dirty="0">
                <a:solidFill>
                  <a:srgbClr val="024731"/>
                </a:solidFill>
                <a:latin typeface="Arial" charset="0"/>
                <a:ea typeface="ＭＳ Ｐゴシック"/>
              </a:rPr>
            </a:br>
            <a:br>
              <a:rPr lang="en-US" sz="2100" cap="none" dirty="0">
                <a:solidFill>
                  <a:srgbClr val="000000"/>
                </a:solidFill>
                <a:latin typeface="Arial" charset="0"/>
                <a:ea typeface="ＭＳ Ｐゴシック"/>
              </a:rPr>
            </a:br>
            <a:r>
              <a:rPr lang="en-US" sz="3200" cap="none" dirty="0">
                <a:solidFill>
                  <a:srgbClr val="00864F"/>
                </a:solidFill>
                <a:ea typeface="ＭＳ Ｐゴシック"/>
              </a:rPr>
              <a:t>Moving out – what will it cost?</a:t>
            </a:r>
            <a:endParaRPr lang="en-US" sz="3200" dirty="0"/>
          </a:p>
        </p:txBody>
      </p:sp>
      <p:sp>
        <p:nvSpPr>
          <p:cNvPr id="6" name="TextBox 5">
            <a:extLst>
              <a:ext uri="{FF2B5EF4-FFF2-40B4-BE49-F238E27FC236}">
                <a16:creationId xmlns:a16="http://schemas.microsoft.com/office/drawing/2014/main" id="{4A3999C8-A939-8A45-A0EC-F8D21E348C45}"/>
              </a:ext>
              <a:ext uri="{C183D7F6-B498-43B3-948B-1728B52AA6E4}">
                <adec:decorative xmlns:adec="http://schemas.microsoft.com/office/drawing/2017/decorative" val="1"/>
              </a:ext>
            </a:extLst>
          </p:cNvPr>
          <p:cNvSpPr txBox="1"/>
          <p:nvPr/>
        </p:nvSpPr>
        <p:spPr>
          <a:xfrm>
            <a:off x="4146000" y="0"/>
            <a:ext cx="5760000" cy="6858000"/>
          </a:xfrm>
          <a:prstGeom prst="rect">
            <a:avLst/>
          </a:prstGeom>
          <a:solidFill>
            <a:srgbClr val="2178B0"/>
          </a:solidFill>
        </p:spPr>
        <p:txBody>
          <a:bodyPr wrap="square" lIns="468000" tIns="468000" rIns="468000" bIns="468000" rtlCol="0" anchor="t" anchorCtr="0">
            <a:noAutofit/>
          </a:bodyPr>
          <a:lstStyle/>
          <a:p>
            <a:pPr>
              <a:spcAft>
                <a:spcPts val="1200"/>
              </a:spcAft>
            </a:pPr>
            <a:endParaRPr lang="en-GB" sz="1600" dirty="0">
              <a:solidFill>
                <a:schemeClr val="bg1"/>
              </a:solidFill>
            </a:endParaRPr>
          </a:p>
        </p:txBody>
      </p:sp>
      <p:sp>
        <p:nvSpPr>
          <p:cNvPr id="9" name="Content Placeholder 6">
            <a:extLst>
              <a:ext uri="{FF2B5EF4-FFF2-40B4-BE49-F238E27FC236}">
                <a16:creationId xmlns:a16="http://schemas.microsoft.com/office/drawing/2014/main" id="{257241D2-6BA5-C24B-A2D1-B961D4E954B0}"/>
              </a:ext>
            </a:extLst>
          </p:cNvPr>
          <p:cNvSpPr txBox="1">
            <a:spLocks/>
          </p:cNvSpPr>
          <p:nvPr/>
        </p:nvSpPr>
        <p:spPr>
          <a:xfrm>
            <a:off x="467999" y="3384103"/>
            <a:ext cx="7419769" cy="3025244"/>
          </a:xfrm>
          <a:prstGeom prst="rect">
            <a:avLst/>
          </a:prstGeom>
          <a:solidFill>
            <a:srgbClr val="0D5595"/>
          </a:solidFill>
        </p:spPr>
        <p:txBody>
          <a:bodyPr lIns="360000" tIns="360000" rIns="360000" bIns="360000" anchor="ctr" anchorCtr="0"/>
          <a:lstStyle>
            <a:lvl1pPr marL="182489" indent="-182489" algn="l" rtl="0" eaLnBrk="0" fontAlgn="base" hangingPunct="0">
              <a:spcBef>
                <a:spcPct val="20000"/>
              </a:spcBef>
              <a:spcAft>
                <a:spcPct val="0"/>
              </a:spcAft>
              <a:buFont typeface="Arial" charset="0"/>
              <a:buChar char="•"/>
              <a:defRPr kern="1200">
                <a:solidFill>
                  <a:schemeClr val="tx1"/>
                </a:solidFill>
                <a:latin typeface="Arial" pitchFamily="34" charset="0"/>
                <a:ea typeface="+mn-ea"/>
                <a:cs typeface="Arial" pitchFamily="34" charset="0"/>
              </a:defRPr>
            </a:lvl1pPr>
            <a:lvl2pPr marL="742657" indent="-285639" algn="l" rtl="0" eaLnBrk="0" fontAlgn="base" hangingPunct="0">
              <a:spcBef>
                <a:spcPct val="20000"/>
              </a:spcBef>
              <a:spcAft>
                <a:spcPct val="0"/>
              </a:spcAft>
              <a:buFont typeface="Arial" charset="0"/>
              <a:buChar char="•"/>
              <a:defRPr kern="1200">
                <a:solidFill>
                  <a:schemeClr val="tx1"/>
                </a:solidFill>
                <a:latin typeface="Arial" pitchFamily="34" charset="0"/>
                <a:ea typeface="+mn-ea"/>
                <a:cs typeface="Arial" pitchFamily="34" charset="0"/>
              </a:defRPr>
            </a:lvl2pPr>
            <a:lvl3pPr marL="1071142" indent="-157100" algn="l" rtl="0" eaLnBrk="0" fontAlgn="base" hangingPunct="0">
              <a:spcBef>
                <a:spcPct val="20000"/>
              </a:spcBef>
              <a:spcAft>
                <a:spcPct val="0"/>
              </a:spcAft>
              <a:buFont typeface="Arial" charset="0"/>
              <a:buChar char="•"/>
              <a:defRPr kern="1200">
                <a:solidFill>
                  <a:schemeClr val="tx1"/>
                </a:solidFill>
                <a:latin typeface="Arial" pitchFamily="34" charset="0"/>
                <a:ea typeface="+mn-ea"/>
                <a:cs typeface="Arial" pitchFamily="34" charset="0"/>
              </a:defRPr>
            </a:lvl3pPr>
            <a:lvl4pPr marL="1599573" indent="-228513" algn="l" rtl="0" eaLnBrk="0" fontAlgn="base" hangingPunct="0">
              <a:spcBef>
                <a:spcPct val="20000"/>
              </a:spcBef>
              <a:spcAft>
                <a:spcPct val="0"/>
              </a:spcAft>
              <a:buFont typeface="Arial" charset="0"/>
              <a:buChar char="•"/>
              <a:defRPr kern="1200">
                <a:solidFill>
                  <a:schemeClr val="tx1"/>
                </a:solidFill>
                <a:latin typeface="Arial" pitchFamily="34" charset="0"/>
                <a:ea typeface="+mn-ea"/>
                <a:cs typeface="Arial" pitchFamily="34" charset="0"/>
              </a:defRPr>
            </a:lvl4pPr>
            <a:lvl5pPr marL="2056593" indent="-228513" algn="l" rtl="0" eaLnBrk="0" fontAlgn="base" hangingPunct="0">
              <a:spcBef>
                <a:spcPct val="20000"/>
              </a:spcBef>
              <a:spcAft>
                <a:spcPct val="0"/>
              </a:spcAft>
              <a:buFont typeface="Arial" charset="0"/>
              <a:buChar char="•"/>
              <a:defRPr kern="1200">
                <a:solidFill>
                  <a:schemeClr val="tx1"/>
                </a:solidFill>
                <a:latin typeface="Arial" pitchFamily="34" charset="0"/>
                <a:ea typeface="+mn-ea"/>
                <a:cs typeface="Arial" pitchFamily="34" charset="0"/>
              </a:defRPr>
            </a:lvl5pPr>
            <a:lvl6pPr marL="2513612" indent="-228513" algn="l" defTabSz="91404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0633" indent="-228513" algn="l" defTabSz="91404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7653" indent="-228513" algn="l" defTabSz="91404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4675" indent="-228513" algn="l" defTabSz="914043"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457200" indent="-457200">
              <a:spcAft>
                <a:spcPts val="1200"/>
              </a:spcAft>
              <a:buFont typeface="+mj-lt"/>
              <a:buAutoNum type="arabicPeriod"/>
            </a:pPr>
            <a:r>
              <a:rPr lang="en-GB" sz="2000" dirty="0">
                <a:solidFill>
                  <a:schemeClr val="bg1"/>
                </a:solidFill>
              </a:rPr>
              <a:t>What are the pros and cons of living independently?</a:t>
            </a:r>
          </a:p>
          <a:p>
            <a:pPr marL="457200" indent="-457200">
              <a:spcAft>
                <a:spcPts val="1200"/>
              </a:spcAft>
              <a:buFont typeface="+mj-lt"/>
              <a:buAutoNum type="arabicPeriod"/>
            </a:pPr>
            <a:r>
              <a:rPr lang="en-GB" sz="2000" dirty="0">
                <a:solidFill>
                  <a:schemeClr val="bg1"/>
                </a:solidFill>
              </a:rPr>
              <a:t>What do you use your money for now if you live with family, carers or friends? </a:t>
            </a:r>
          </a:p>
          <a:p>
            <a:pPr marL="457200" indent="-457200">
              <a:spcAft>
                <a:spcPts val="1200"/>
              </a:spcAft>
              <a:buFont typeface="+mj-lt"/>
              <a:buAutoNum type="arabicPeriod"/>
            </a:pPr>
            <a:r>
              <a:rPr lang="en-GB" sz="2000" dirty="0">
                <a:solidFill>
                  <a:schemeClr val="bg1"/>
                </a:solidFill>
              </a:rPr>
              <a:t>When you live independently, there are lots of things that cost money. In your groups, discuss and write down all of the things that you can think of that you will need to pay for.</a:t>
            </a:r>
          </a:p>
        </p:txBody>
      </p:sp>
      <p:pic>
        <p:nvPicPr>
          <p:cNvPr id="8" name="Picture 7" descr="illustration of a block of flats">
            <a:extLst>
              <a:ext uri="{FF2B5EF4-FFF2-40B4-BE49-F238E27FC236}">
                <a16:creationId xmlns:a16="http://schemas.microsoft.com/office/drawing/2014/main" id="{DD2ECCBC-CA34-0C4D-8647-DF6DDA33D2BF}"/>
              </a:ext>
            </a:extLst>
          </p:cNvPr>
          <p:cNvPicPr>
            <a:picLocks noChangeAspect="1"/>
          </p:cNvPicPr>
          <p:nvPr/>
        </p:nvPicPr>
        <p:blipFill>
          <a:blip r:embed="rId3"/>
          <a:stretch>
            <a:fillRect/>
          </a:stretch>
        </p:blipFill>
        <p:spPr>
          <a:xfrm>
            <a:off x="5570970" y="991136"/>
            <a:ext cx="1320800" cy="1790700"/>
          </a:xfrm>
          <a:prstGeom prst="rect">
            <a:avLst/>
          </a:prstGeom>
        </p:spPr>
      </p:pic>
      <p:pic>
        <p:nvPicPr>
          <p:cNvPr id="4" name="Picture 3" descr="illustration of a house">
            <a:extLst>
              <a:ext uri="{FF2B5EF4-FFF2-40B4-BE49-F238E27FC236}">
                <a16:creationId xmlns:a16="http://schemas.microsoft.com/office/drawing/2014/main" id="{DF39CCF7-1D91-734D-95B7-561C4F9E0AB1}"/>
              </a:ext>
            </a:extLst>
          </p:cNvPr>
          <p:cNvPicPr>
            <a:picLocks noChangeAspect="1"/>
          </p:cNvPicPr>
          <p:nvPr/>
        </p:nvPicPr>
        <p:blipFill>
          <a:blip r:embed="rId4" cstate="print">
            <a:extLst>
              <a:ext uri="{28A0092B-C50C-407E-A947-70E740481C1C}">
                <a14:useLocalDpi xmlns:a14="http://schemas.microsoft.com/office/drawing/2010/main"/>
              </a:ext>
            </a:extLst>
          </a:blip>
          <a:srcRect/>
          <a:stretch/>
        </p:blipFill>
        <p:spPr>
          <a:xfrm>
            <a:off x="7324291" y="2051170"/>
            <a:ext cx="859900" cy="730666"/>
          </a:xfrm>
          <a:prstGeom prst="rect">
            <a:avLst/>
          </a:prstGeom>
        </p:spPr>
      </p:pic>
    </p:spTree>
    <p:extLst>
      <p:ext uri="{BB962C8B-B14F-4D97-AF65-F5344CB8AC3E}">
        <p14:creationId xmlns:p14="http://schemas.microsoft.com/office/powerpoint/2010/main" val="108045599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0D97C18-7F5F-0D4E-954F-4FEF52A23346}"/>
              </a:ext>
            </a:extLst>
          </p:cNvPr>
          <p:cNvSpPr>
            <a:spLocks noGrp="1"/>
          </p:cNvSpPr>
          <p:nvPr>
            <p:ph type="title"/>
          </p:nvPr>
        </p:nvSpPr>
        <p:spPr>
          <a:xfrm>
            <a:off x="468000" y="467999"/>
            <a:ext cx="9438000" cy="1813727"/>
          </a:xfrm>
        </p:spPr>
        <p:txBody>
          <a:bodyPr>
            <a:normAutofit fontScale="90000"/>
          </a:bodyPr>
          <a:lstStyle/>
          <a:p>
            <a:pPr algn="l" eaLnBrk="1" hangingPunct="1"/>
            <a:r>
              <a:rPr lang="en-US" sz="1400" cap="none" dirty="0">
                <a:solidFill>
                  <a:srgbClr val="024731"/>
                </a:solidFill>
                <a:latin typeface="Arial" charset="0"/>
                <a:ea typeface="ＭＳ Ｐゴシック"/>
              </a:rPr>
              <a:t>Activity A – round up</a:t>
            </a:r>
            <a:br>
              <a:rPr lang="en-US" sz="1400" cap="none" dirty="0">
                <a:solidFill>
                  <a:srgbClr val="024731"/>
                </a:solidFill>
                <a:latin typeface="Arial" charset="0"/>
                <a:ea typeface="ＭＳ Ｐゴシック"/>
              </a:rPr>
            </a:br>
            <a:br>
              <a:rPr lang="en-US" sz="2100" cap="none" dirty="0">
                <a:solidFill>
                  <a:srgbClr val="000000"/>
                </a:solidFill>
                <a:latin typeface="Arial" charset="0"/>
                <a:ea typeface="ＭＳ Ｐゴシック"/>
              </a:rPr>
            </a:br>
            <a:r>
              <a:rPr lang="en-US" sz="4000" cap="none" dirty="0">
                <a:solidFill>
                  <a:srgbClr val="00864F"/>
                </a:solidFill>
                <a:ea typeface="ＭＳ Ｐゴシック"/>
              </a:rPr>
              <a:t>Moving out – what will it cost?</a:t>
            </a:r>
            <a:br>
              <a:rPr lang="en-US" sz="3200" cap="none" dirty="0">
                <a:solidFill>
                  <a:srgbClr val="00864F"/>
                </a:solidFill>
                <a:ea typeface="ＭＳ Ｐゴシック"/>
              </a:rPr>
            </a:br>
            <a:br>
              <a:rPr lang="en-US" sz="1600" cap="none" dirty="0">
                <a:solidFill>
                  <a:srgbClr val="000000"/>
                </a:solidFill>
                <a:latin typeface="Arial" charset="0"/>
                <a:ea typeface="ＭＳ Ｐゴシック"/>
              </a:rPr>
            </a:br>
            <a:r>
              <a:rPr lang="en-US" cap="none" dirty="0">
                <a:solidFill>
                  <a:srgbClr val="00864F"/>
                </a:solidFill>
                <a:ea typeface="ＭＳ Ｐゴシック"/>
              </a:rPr>
              <a:t>Key learning:</a:t>
            </a:r>
            <a:endParaRPr lang="en-GB" dirty="0">
              <a:solidFill>
                <a:srgbClr val="00864F"/>
              </a:solidFill>
            </a:endParaRPr>
          </a:p>
        </p:txBody>
      </p:sp>
      <p:sp>
        <p:nvSpPr>
          <p:cNvPr id="26" name="Content Placeholder 6">
            <a:extLst>
              <a:ext uri="{FF2B5EF4-FFF2-40B4-BE49-F238E27FC236}">
                <a16:creationId xmlns:a16="http://schemas.microsoft.com/office/drawing/2014/main" id="{630B42D4-8E16-1247-AFAC-0DD4DC4E9B87}"/>
              </a:ext>
            </a:extLst>
          </p:cNvPr>
          <p:cNvSpPr txBox="1">
            <a:spLocks/>
          </p:cNvSpPr>
          <p:nvPr/>
        </p:nvSpPr>
        <p:spPr>
          <a:xfrm>
            <a:off x="-2" y="2448000"/>
            <a:ext cx="6609600" cy="4417200"/>
          </a:xfrm>
          <a:prstGeom prst="rect">
            <a:avLst/>
          </a:prstGeom>
          <a:solidFill>
            <a:srgbClr val="2178B0"/>
          </a:solidFill>
        </p:spPr>
        <p:txBody>
          <a:bodyPr lIns="468000" tIns="0" rIns="468000" bIns="0" anchor="ctr" anchorCtr="0"/>
          <a:lstStyle>
            <a:lvl1pPr marL="182489" indent="-182489" algn="l" rtl="0" eaLnBrk="0" fontAlgn="base" hangingPunct="0">
              <a:spcBef>
                <a:spcPct val="20000"/>
              </a:spcBef>
              <a:spcAft>
                <a:spcPct val="0"/>
              </a:spcAft>
              <a:buFont typeface="Arial" charset="0"/>
              <a:buChar char="•"/>
              <a:defRPr kern="1200">
                <a:solidFill>
                  <a:schemeClr val="tx1"/>
                </a:solidFill>
                <a:latin typeface="Arial" pitchFamily="34" charset="0"/>
                <a:ea typeface="+mn-ea"/>
                <a:cs typeface="Arial" pitchFamily="34" charset="0"/>
              </a:defRPr>
            </a:lvl1pPr>
            <a:lvl2pPr marL="742657" indent="-285639" algn="l" rtl="0" eaLnBrk="0" fontAlgn="base" hangingPunct="0">
              <a:spcBef>
                <a:spcPct val="20000"/>
              </a:spcBef>
              <a:spcAft>
                <a:spcPct val="0"/>
              </a:spcAft>
              <a:buFont typeface="Arial" charset="0"/>
              <a:buChar char="•"/>
              <a:defRPr kern="1200">
                <a:solidFill>
                  <a:schemeClr val="tx1"/>
                </a:solidFill>
                <a:latin typeface="Arial" pitchFamily="34" charset="0"/>
                <a:ea typeface="+mn-ea"/>
                <a:cs typeface="Arial" pitchFamily="34" charset="0"/>
              </a:defRPr>
            </a:lvl2pPr>
            <a:lvl3pPr marL="1071142" indent="-157100" algn="l" rtl="0" eaLnBrk="0" fontAlgn="base" hangingPunct="0">
              <a:spcBef>
                <a:spcPct val="20000"/>
              </a:spcBef>
              <a:spcAft>
                <a:spcPct val="0"/>
              </a:spcAft>
              <a:buFont typeface="Arial" charset="0"/>
              <a:buChar char="•"/>
              <a:defRPr kern="1200">
                <a:solidFill>
                  <a:schemeClr val="tx1"/>
                </a:solidFill>
                <a:latin typeface="Arial" pitchFamily="34" charset="0"/>
                <a:ea typeface="+mn-ea"/>
                <a:cs typeface="Arial" pitchFamily="34" charset="0"/>
              </a:defRPr>
            </a:lvl3pPr>
            <a:lvl4pPr marL="1599573" indent="-228513" algn="l" rtl="0" eaLnBrk="0" fontAlgn="base" hangingPunct="0">
              <a:spcBef>
                <a:spcPct val="20000"/>
              </a:spcBef>
              <a:spcAft>
                <a:spcPct val="0"/>
              </a:spcAft>
              <a:buFont typeface="Arial" charset="0"/>
              <a:buChar char="•"/>
              <a:defRPr kern="1200">
                <a:solidFill>
                  <a:schemeClr val="tx1"/>
                </a:solidFill>
                <a:latin typeface="Arial" pitchFamily="34" charset="0"/>
                <a:ea typeface="+mn-ea"/>
                <a:cs typeface="Arial" pitchFamily="34" charset="0"/>
              </a:defRPr>
            </a:lvl4pPr>
            <a:lvl5pPr marL="2056593" indent="-228513" algn="l" rtl="0" eaLnBrk="0" fontAlgn="base" hangingPunct="0">
              <a:spcBef>
                <a:spcPct val="20000"/>
              </a:spcBef>
              <a:spcAft>
                <a:spcPct val="0"/>
              </a:spcAft>
              <a:buFont typeface="Arial" charset="0"/>
              <a:buChar char="•"/>
              <a:defRPr kern="1200">
                <a:solidFill>
                  <a:schemeClr val="tx1"/>
                </a:solidFill>
                <a:latin typeface="Arial" pitchFamily="34" charset="0"/>
                <a:ea typeface="+mn-ea"/>
                <a:cs typeface="Arial" pitchFamily="34" charset="0"/>
              </a:defRPr>
            </a:lvl5pPr>
            <a:lvl6pPr marL="2513612" indent="-228513" algn="l" defTabSz="91404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0633" indent="-228513" algn="l" defTabSz="91404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7653" indent="-228513" algn="l" defTabSz="91404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4675" indent="-228513" algn="l" defTabSz="914043"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270000" lvl="0" indent="-270000" defTabSz="457200" eaLnBrk="1" fontAlgn="auto" hangingPunct="1">
              <a:spcBef>
                <a:spcPts val="0"/>
              </a:spcBef>
              <a:spcAft>
                <a:spcPts val="1200"/>
              </a:spcAft>
              <a:buFont typeface="Wingdings" pitchFamily="2" charset="2"/>
              <a:buChar char="§"/>
            </a:pPr>
            <a:r>
              <a:rPr lang="en-GB" sz="2000" dirty="0">
                <a:solidFill>
                  <a:schemeClr val="bg1"/>
                </a:solidFill>
                <a:cs typeface="+mn-cs"/>
              </a:rPr>
              <a:t>It is important to be clear about why you want to live independently. </a:t>
            </a:r>
          </a:p>
          <a:p>
            <a:pPr marL="270000" lvl="0" indent="-270000" defTabSz="457200" eaLnBrk="1" fontAlgn="auto" hangingPunct="1">
              <a:spcBef>
                <a:spcPts val="0"/>
              </a:spcBef>
              <a:spcAft>
                <a:spcPts val="1200"/>
              </a:spcAft>
              <a:buFont typeface="Wingdings" pitchFamily="2" charset="2"/>
              <a:buChar char="§"/>
            </a:pPr>
            <a:r>
              <a:rPr lang="en-GB" sz="2000" dirty="0">
                <a:solidFill>
                  <a:schemeClr val="bg1"/>
                </a:solidFill>
                <a:cs typeface="+mn-cs"/>
              </a:rPr>
              <a:t>You need to know what you will have to pay for if you start to live independently.</a:t>
            </a:r>
          </a:p>
          <a:p>
            <a:pPr marL="270000" lvl="0" indent="-270000" defTabSz="457200" eaLnBrk="1" fontAlgn="auto" hangingPunct="1">
              <a:spcBef>
                <a:spcPts val="0"/>
              </a:spcBef>
              <a:spcAft>
                <a:spcPts val="1200"/>
              </a:spcAft>
              <a:buFont typeface="Wingdings" pitchFamily="2" charset="2"/>
              <a:buChar char="§"/>
            </a:pPr>
            <a:r>
              <a:rPr lang="en-GB" sz="2000" dirty="0">
                <a:solidFill>
                  <a:schemeClr val="bg1"/>
                </a:solidFill>
                <a:cs typeface="+mn-cs"/>
              </a:rPr>
              <a:t>You may have to register for or set up utility bills and Council Tax when you live independently. </a:t>
            </a:r>
          </a:p>
          <a:p>
            <a:pPr marL="270000" lvl="0" indent="-270000" defTabSz="457200" eaLnBrk="1" fontAlgn="auto" hangingPunct="1">
              <a:spcBef>
                <a:spcPts val="0"/>
              </a:spcBef>
              <a:spcAft>
                <a:spcPts val="1200"/>
              </a:spcAft>
              <a:buFont typeface="Wingdings" pitchFamily="2" charset="2"/>
              <a:buChar char="§"/>
            </a:pPr>
            <a:r>
              <a:rPr lang="en-GB" sz="2000" dirty="0">
                <a:solidFill>
                  <a:schemeClr val="bg1"/>
                </a:solidFill>
                <a:cs typeface="+mn-cs"/>
              </a:rPr>
              <a:t>Explore the different payment options for bill payments, as some may work out more cost-effective than others.</a:t>
            </a:r>
          </a:p>
          <a:p>
            <a:pPr marL="270000" lvl="0" indent="-270000" defTabSz="457200" eaLnBrk="1" fontAlgn="auto" hangingPunct="1">
              <a:spcBef>
                <a:spcPts val="0"/>
              </a:spcBef>
              <a:spcAft>
                <a:spcPts val="1200"/>
              </a:spcAft>
              <a:buFont typeface="Wingdings" pitchFamily="2" charset="2"/>
              <a:buChar char="§"/>
            </a:pPr>
            <a:r>
              <a:rPr lang="en-GB" sz="2000" dirty="0">
                <a:solidFill>
                  <a:schemeClr val="bg1"/>
                </a:solidFill>
                <a:cs typeface="+mn-cs"/>
              </a:rPr>
              <a:t>Consider separating bills and income. </a:t>
            </a:r>
            <a:endParaRPr lang="en-US" sz="2000" dirty="0">
              <a:solidFill>
                <a:schemeClr val="bg1"/>
              </a:solidFill>
              <a:cs typeface="+mn-cs"/>
            </a:endParaRPr>
          </a:p>
        </p:txBody>
      </p:sp>
      <p:pic>
        <p:nvPicPr>
          <p:cNvPr id="31" name="Picture 30" descr="image of a young man holding his phone">
            <a:extLst>
              <a:ext uri="{FF2B5EF4-FFF2-40B4-BE49-F238E27FC236}">
                <a16:creationId xmlns:a16="http://schemas.microsoft.com/office/drawing/2014/main" id="{3635D24A-879C-0C46-8760-39006B7D8F81}"/>
              </a:ext>
            </a:extLst>
          </p:cNvPr>
          <p:cNvPicPr>
            <a:picLocks noChangeAspect="1"/>
          </p:cNvPicPr>
          <p:nvPr/>
        </p:nvPicPr>
        <p:blipFill rotWithShape="1">
          <a:blip r:embed="rId3" cstate="print">
            <a:extLst>
              <a:ext uri="{28A0092B-C50C-407E-A947-70E740481C1C}">
                <a14:useLocalDpi xmlns:a14="http://schemas.microsoft.com/office/drawing/2010/main"/>
              </a:ext>
            </a:extLst>
          </a:blip>
          <a:srcRect/>
          <a:stretch/>
        </p:blipFill>
        <p:spPr>
          <a:xfrm>
            <a:off x="6609599" y="2448000"/>
            <a:ext cx="3296402" cy="4417201"/>
          </a:xfrm>
          <a:prstGeom prst="rect">
            <a:avLst/>
          </a:prstGeom>
        </p:spPr>
      </p:pic>
    </p:spTree>
    <p:extLst>
      <p:ext uri="{BB962C8B-B14F-4D97-AF65-F5344CB8AC3E}">
        <p14:creationId xmlns:p14="http://schemas.microsoft.com/office/powerpoint/2010/main" val="96244463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1">
            <a:extLst>
              <a:ext uri="{FF2B5EF4-FFF2-40B4-BE49-F238E27FC236}">
                <a16:creationId xmlns:a16="http://schemas.microsoft.com/office/drawing/2014/main" id="{B9C0D8AF-DCB5-BE4C-9956-A2C238331534}"/>
              </a:ext>
            </a:extLst>
          </p:cNvPr>
          <p:cNvSpPr txBox="1">
            <a:spLocks/>
          </p:cNvSpPr>
          <p:nvPr/>
        </p:nvSpPr>
        <p:spPr>
          <a:xfrm>
            <a:off x="467140" y="468000"/>
            <a:ext cx="3591904" cy="1174946"/>
          </a:xfrm>
          <a:prstGeom prst="rect">
            <a:avLst/>
          </a:prstGeom>
        </p:spPr>
        <p:txBody>
          <a:bodyPr vert="horz" lIns="0" tIns="0" rIns="0" bIns="0" rtlCol="0" anchor="t" anchorCtr="0">
            <a:noAutofit/>
          </a:bodyPr>
          <a:lstStyle>
            <a:lvl1pPr algn="ctr" rtl="0" eaLnBrk="0" fontAlgn="base" hangingPunct="0">
              <a:spcBef>
                <a:spcPct val="0"/>
              </a:spcBef>
              <a:spcAft>
                <a:spcPct val="0"/>
              </a:spcAft>
              <a:defRPr sz="3600" kern="1200" cap="all">
                <a:solidFill>
                  <a:schemeClr val="accent1"/>
                </a:solidFill>
                <a:latin typeface="Arial" pitchFamily="34" charset="0"/>
                <a:ea typeface="+mj-ea"/>
                <a:cs typeface="Arial" pitchFamily="34" charset="0"/>
              </a:defRPr>
            </a:lvl1pPr>
            <a:lvl2pPr algn="l" rtl="0" eaLnBrk="0" fontAlgn="base" hangingPunct="0">
              <a:spcBef>
                <a:spcPct val="0"/>
              </a:spcBef>
              <a:spcAft>
                <a:spcPct val="0"/>
              </a:spcAft>
              <a:defRPr sz="2600">
                <a:solidFill>
                  <a:schemeClr val="accent1"/>
                </a:solidFill>
                <a:latin typeface="Arial" charset="0"/>
                <a:cs typeface="Arial" charset="0"/>
              </a:defRPr>
            </a:lvl2pPr>
            <a:lvl3pPr algn="l" rtl="0" eaLnBrk="0" fontAlgn="base" hangingPunct="0">
              <a:spcBef>
                <a:spcPct val="0"/>
              </a:spcBef>
              <a:spcAft>
                <a:spcPct val="0"/>
              </a:spcAft>
              <a:defRPr sz="2600">
                <a:solidFill>
                  <a:schemeClr val="accent1"/>
                </a:solidFill>
                <a:latin typeface="Arial" charset="0"/>
                <a:cs typeface="Arial" charset="0"/>
              </a:defRPr>
            </a:lvl3pPr>
            <a:lvl4pPr algn="l" rtl="0" eaLnBrk="0" fontAlgn="base" hangingPunct="0">
              <a:spcBef>
                <a:spcPct val="0"/>
              </a:spcBef>
              <a:spcAft>
                <a:spcPct val="0"/>
              </a:spcAft>
              <a:defRPr sz="2600">
                <a:solidFill>
                  <a:schemeClr val="accent1"/>
                </a:solidFill>
                <a:latin typeface="Arial" charset="0"/>
                <a:cs typeface="Arial" charset="0"/>
              </a:defRPr>
            </a:lvl4pPr>
            <a:lvl5pPr algn="l" rtl="0" eaLnBrk="0" fontAlgn="base" hangingPunct="0">
              <a:spcBef>
                <a:spcPct val="0"/>
              </a:spcBef>
              <a:spcAft>
                <a:spcPct val="0"/>
              </a:spcAft>
              <a:defRPr sz="2600">
                <a:solidFill>
                  <a:schemeClr val="accent1"/>
                </a:solidFill>
                <a:latin typeface="Arial" charset="0"/>
                <a:cs typeface="Arial" charset="0"/>
              </a:defRPr>
            </a:lvl5pPr>
            <a:lvl6pPr marL="456676" algn="l" rtl="0" fontAlgn="base">
              <a:spcBef>
                <a:spcPct val="0"/>
              </a:spcBef>
              <a:spcAft>
                <a:spcPct val="0"/>
              </a:spcAft>
              <a:defRPr sz="2600">
                <a:solidFill>
                  <a:schemeClr val="accent1"/>
                </a:solidFill>
                <a:latin typeface="Arial" charset="0"/>
                <a:cs typeface="Arial" charset="0"/>
              </a:defRPr>
            </a:lvl6pPr>
            <a:lvl7pPr marL="913359" algn="l" rtl="0" fontAlgn="base">
              <a:spcBef>
                <a:spcPct val="0"/>
              </a:spcBef>
              <a:spcAft>
                <a:spcPct val="0"/>
              </a:spcAft>
              <a:defRPr sz="2600">
                <a:solidFill>
                  <a:schemeClr val="accent1"/>
                </a:solidFill>
                <a:latin typeface="Arial" charset="0"/>
                <a:cs typeface="Arial" charset="0"/>
              </a:defRPr>
            </a:lvl7pPr>
            <a:lvl8pPr marL="1370031" algn="l" rtl="0" fontAlgn="base">
              <a:spcBef>
                <a:spcPct val="0"/>
              </a:spcBef>
              <a:spcAft>
                <a:spcPct val="0"/>
              </a:spcAft>
              <a:defRPr sz="2600">
                <a:solidFill>
                  <a:schemeClr val="accent1"/>
                </a:solidFill>
                <a:latin typeface="Arial" charset="0"/>
                <a:cs typeface="Arial" charset="0"/>
              </a:defRPr>
            </a:lvl8pPr>
            <a:lvl9pPr marL="1826700" algn="l" rtl="0" fontAlgn="base">
              <a:spcBef>
                <a:spcPct val="0"/>
              </a:spcBef>
              <a:spcAft>
                <a:spcPct val="0"/>
              </a:spcAft>
              <a:defRPr sz="2600">
                <a:solidFill>
                  <a:schemeClr val="accent1"/>
                </a:solidFill>
                <a:latin typeface="Arial" charset="0"/>
                <a:cs typeface="Arial" charset="0"/>
              </a:defRPr>
            </a:lvl9pPr>
          </a:lstStyle>
          <a:p>
            <a:pPr algn="l" eaLnBrk="1" hangingPunct="1"/>
            <a:r>
              <a:rPr lang="en-US" sz="1400" cap="none" dirty="0">
                <a:solidFill>
                  <a:srgbClr val="024731"/>
                </a:solidFill>
                <a:latin typeface="Arial" charset="0"/>
                <a:ea typeface="ＭＳ Ｐゴシック"/>
              </a:rPr>
              <a:t>Activity B</a:t>
            </a:r>
            <a:br>
              <a:rPr lang="en-US" sz="1400" cap="none" dirty="0">
                <a:solidFill>
                  <a:srgbClr val="000000"/>
                </a:solidFill>
                <a:latin typeface="Arial" charset="0"/>
                <a:ea typeface="ＭＳ Ｐゴシック"/>
              </a:rPr>
            </a:br>
            <a:br>
              <a:rPr lang="en-US" sz="2100" cap="none" dirty="0">
                <a:solidFill>
                  <a:srgbClr val="00864F"/>
                </a:solidFill>
                <a:ea typeface="ＭＳ Ｐゴシック"/>
              </a:rPr>
            </a:br>
            <a:r>
              <a:rPr lang="en-US" sz="3200" cap="none" dirty="0">
                <a:solidFill>
                  <a:srgbClr val="00864F"/>
                </a:solidFill>
                <a:ea typeface="ＭＳ Ｐゴシック"/>
              </a:rPr>
              <a:t>The balancing act</a:t>
            </a:r>
            <a:endParaRPr lang="en-US" sz="3200" dirty="0"/>
          </a:p>
        </p:txBody>
      </p:sp>
      <p:sp>
        <p:nvSpPr>
          <p:cNvPr id="11" name="TextBox 10">
            <a:extLst>
              <a:ext uri="{FF2B5EF4-FFF2-40B4-BE49-F238E27FC236}">
                <a16:creationId xmlns:a16="http://schemas.microsoft.com/office/drawing/2014/main" id="{3F0E10C3-9809-C74D-AA0F-D40B91A9563A}"/>
              </a:ext>
            </a:extLst>
          </p:cNvPr>
          <p:cNvSpPr txBox="1"/>
          <p:nvPr/>
        </p:nvSpPr>
        <p:spPr>
          <a:xfrm>
            <a:off x="5586000" y="0"/>
            <a:ext cx="4320000" cy="6858000"/>
          </a:xfrm>
          <a:prstGeom prst="rect">
            <a:avLst/>
          </a:prstGeom>
          <a:solidFill>
            <a:srgbClr val="00864F"/>
          </a:solidFill>
        </p:spPr>
        <p:txBody>
          <a:bodyPr wrap="square" lIns="468000" tIns="1080000" rIns="756000" bIns="468000" rtlCol="0" anchor="t" anchorCtr="0">
            <a:noAutofit/>
          </a:bodyPr>
          <a:lstStyle/>
          <a:p>
            <a:pPr lvl="0" indent="-270000" defTabSz="457200" fontAlgn="auto">
              <a:spcBef>
                <a:spcPts val="0"/>
              </a:spcBef>
              <a:spcAft>
                <a:spcPts val="1200"/>
              </a:spcAft>
            </a:pPr>
            <a:r>
              <a:rPr lang="en-GB" sz="2200" dirty="0">
                <a:solidFill>
                  <a:schemeClr val="bg1"/>
                </a:solidFill>
                <a:latin typeface="Arial" panose="020B0604020202020204" pitchFamily="34" charset="0"/>
                <a:ea typeface="+mn-ea"/>
                <a:cs typeface="+mn-cs"/>
              </a:rPr>
              <a:t>In your groups, did you answer these questions? </a:t>
            </a:r>
          </a:p>
          <a:p>
            <a:pPr marL="180000" lvl="0" indent="-180000" defTabSz="457200" fontAlgn="auto">
              <a:spcBef>
                <a:spcPts val="0"/>
              </a:spcBef>
              <a:spcAft>
                <a:spcPts val="1200"/>
              </a:spcAft>
              <a:buFont typeface="Wingdings" pitchFamily="2" charset="2"/>
              <a:buChar char="§"/>
            </a:pPr>
            <a:r>
              <a:rPr lang="en-GB" sz="2000" dirty="0">
                <a:solidFill>
                  <a:schemeClr val="bg1"/>
                </a:solidFill>
                <a:latin typeface="Arial" panose="020B0604020202020204" pitchFamily="34" charset="0"/>
                <a:ea typeface="+mn-ea"/>
                <a:cs typeface="+mn-cs"/>
              </a:rPr>
              <a:t>How much will it cost Jed each month to live independently?</a:t>
            </a:r>
          </a:p>
          <a:p>
            <a:pPr marL="180000" lvl="0" indent="-180000" defTabSz="457200" fontAlgn="auto">
              <a:spcBef>
                <a:spcPts val="0"/>
              </a:spcBef>
              <a:spcAft>
                <a:spcPts val="1200"/>
              </a:spcAft>
              <a:buFont typeface="Wingdings" pitchFamily="2" charset="2"/>
              <a:buChar char="§"/>
            </a:pPr>
            <a:r>
              <a:rPr lang="en-GB" sz="2000" dirty="0">
                <a:solidFill>
                  <a:schemeClr val="bg1"/>
                </a:solidFill>
                <a:latin typeface="Arial" panose="020B0604020202020204" pitchFamily="34" charset="0"/>
                <a:ea typeface="+mn-ea"/>
                <a:cs typeface="+mn-cs"/>
              </a:rPr>
              <a:t>How much more is it than living at home? </a:t>
            </a:r>
          </a:p>
          <a:p>
            <a:pPr marL="180000" lvl="0" indent="-180000" defTabSz="457200" fontAlgn="auto">
              <a:spcBef>
                <a:spcPts val="0"/>
              </a:spcBef>
              <a:spcAft>
                <a:spcPts val="1200"/>
              </a:spcAft>
              <a:buFont typeface="Wingdings" pitchFamily="2" charset="2"/>
              <a:buChar char="§"/>
            </a:pPr>
            <a:r>
              <a:rPr lang="en-GB" sz="2000" dirty="0">
                <a:solidFill>
                  <a:schemeClr val="bg1"/>
                </a:solidFill>
                <a:latin typeface="Arial" panose="020B0604020202020204" pitchFamily="34" charset="0"/>
                <a:ea typeface="+mn-ea"/>
                <a:cs typeface="+mn-cs"/>
              </a:rPr>
              <a:t>Can he afford to live independently?</a:t>
            </a:r>
          </a:p>
          <a:p>
            <a:pPr marL="180000" lvl="0" indent="-180000" defTabSz="457200" fontAlgn="auto">
              <a:spcBef>
                <a:spcPts val="0"/>
              </a:spcBef>
              <a:spcAft>
                <a:spcPts val="1200"/>
              </a:spcAft>
              <a:buFont typeface="Wingdings" pitchFamily="2" charset="2"/>
              <a:buChar char="§"/>
            </a:pPr>
            <a:r>
              <a:rPr lang="en-GB" sz="2000" dirty="0">
                <a:solidFill>
                  <a:schemeClr val="bg1"/>
                </a:solidFill>
                <a:latin typeface="Arial" panose="020B0604020202020204" pitchFamily="34" charset="0"/>
                <a:ea typeface="+mn-ea"/>
                <a:cs typeface="+mn-cs"/>
              </a:rPr>
              <a:t>Is Jed managing his money well? </a:t>
            </a:r>
          </a:p>
          <a:p>
            <a:pPr marL="180000" lvl="0" indent="-180000" defTabSz="457200" fontAlgn="auto">
              <a:spcBef>
                <a:spcPts val="0"/>
              </a:spcBef>
              <a:spcAft>
                <a:spcPts val="1200"/>
              </a:spcAft>
              <a:buFont typeface="Wingdings" pitchFamily="2" charset="2"/>
              <a:buChar char="§"/>
            </a:pPr>
            <a:r>
              <a:rPr lang="en-GB" sz="2000" dirty="0">
                <a:solidFill>
                  <a:schemeClr val="bg1"/>
                </a:solidFill>
                <a:latin typeface="Arial" panose="020B0604020202020204" pitchFamily="34" charset="0"/>
                <a:ea typeface="+mn-ea"/>
                <a:cs typeface="+mn-cs"/>
              </a:rPr>
              <a:t>Is there anything he hasn’t thought of?</a:t>
            </a:r>
          </a:p>
        </p:txBody>
      </p:sp>
      <p:graphicFrame>
        <p:nvGraphicFramePr>
          <p:cNvPr id="5" name="Table 4" descr="image of the table from the resource sheet - this is for the participants to fill out Jed's expenditure per month and compare it to his income per month">
            <a:extLst>
              <a:ext uri="{FF2B5EF4-FFF2-40B4-BE49-F238E27FC236}">
                <a16:creationId xmlns:a16="http://schemas.microsoft.com/office/drawing/2014/main" id="{C63B752A-4647-2544-A636-68B42BB01BC1}"/>
              </a:ext>
            </a:extLst>
          </p:cNvPr>
          <p:cNvGraphicFramePr>
            <a:graphicFrameLocks noGrp="1"/>
          </p:cNvGraphicFramePr>
          <p:nvPr>
            <p:extLst>
              <p:ext uri="{D42A27DB-BD31-4B8C-83A1-F6EECF244321}">
                <p14:modId xmlns:p14="http://schemas.microsoft.com/office/powerpoint/2010/main" val="2356369251"/>
              </p:ext>
            </p:extLst>
          </p:nvPr>
        </p:nvGraphicFramePr>
        <p:xfrm>
          <a:off x="467140" y="1800000"/>
          <a:ext cx="4614847" cy="3651606"/>
        </p:xfrm>
        <a:graphic>
          <a:graphicData uri="http://schemas.openxmlformats.org/drawingml/2006/table">
            <a:tbl>
              <a:tblPr firstRow="1">
                <a:effectLst>
                  <a:outerShdw blurRad="50800" dist="38100" dir="2700000" algn="tl" rotWithShape="0">
                    <a:prstClr val="black">
                      <a:alpha val="40000"/>
                    </a:prstClr>
                  </a:outerShdw>
                </a:effectLst>
                <a:tableStyleId>{21E4AEA4-8DFA-4A89-87EB-49C32662AFE0}</a:tableStyleId>
              </a:tblPr>
              <a:tblGrid>
                <a:gridCol w="1488040">
                  <a:extLst>
                    <a:ext uri="{9D8B030D-6E8A-4147-A177-3AD203B41FA5}">
                      <a16:colId xmlns:a16="http://schemas.microsoft.com/office/drawing/2014/main" val="3452236354"/>
                    </a:ext>
                  </a:extLst>
                </a:gridCol>
                <a:gridCol w="817757">
                  <a:extLst>
                    <a:ext uri="{9D8B030D-6E8A-4147-A177-3AD203B41FA5}">
                      <a16:colId xmlns:a16="http://schemas.microsoft.com/office/drawing/2014/main" val="4085362801"/>
                    </a:ext>
                  </a:extLst>
                </a:gridCol>
                <a:gridCol w="1413712">
                  <a:extLst>
                    <a:ext uri="{9D8B030D-6E8A-4147-A177-3AD203B41FA5}">
                      <a16:colId xmlns:a16="http://schemas.microsoft.com/office/drawing/2014/main" val="1780746532"/>
                    </a:ext>
                  </a:extLst>
                </a:gridCol>
                <a:gridCol w="895338">
                  <a:extLst>
                    <a:ext uri="{9D8B030D-6E8A-4147-A177-3AD203B41FA5}">
                      <a16:colId xmlns:a16="http://schemas.microsoft.com/office/drawing/2014/main" val="2122759596"/>
                    </a:ext>
                  </a:extLst>
                </a:gridCol>
              </a:tblGrid>
              <a:tr h="375606">
                <a:tc>
                  <a:txBody>
                    <a:bodyPr/>
                    <a:lstStyle/>
                    <a:p>
                      <a:pPr algn="ctr"/>
                      <a:r>
                        <a:rPr lang="en-US" sz="800" dirty="0">
                          <a:latin typeface="Arial" panose="020B0604020202020204" pitchFamily="34" charset="0"/>
                          <a:cs typeface="Arial" panose="020B0604020202020204" pitchFamily="34" charset="0"/>
                        </a:rPr>
                        <a:t>Jed’s </a:t>
                      </a:r>
                      <a:br>
                        <a:rPr lang="en-US" sz="800" dirty="0">
                          <a:latin typeface="Arial" panose="020B0604020202020204" pitchFamily="34" charset="0"/>
                          <a:cs typeface="Arial" panose="020B0604020202020204" pitchFamily="34" charset="0"/>
                        </a:rPr>
                      </a:br>
                      <a:r>
                        <a:rPr lang="en-US" sz="800" dirty="0">
                          <a:latin typeface="Arial" panose="020B0604020202020204" pitchFamily="34" charset="0"/>
                          <a:cs typeface="Arial" panose="020B0604020202020204" pitchFamily="34" charset="0"/>
                        </a:rPr>
                        <a:t>income</a:t>
                      </a:r>
                    </a:p>
                  </a:txBody>
                  <a:tcPr marL="0" marR="0" marT="36000" marB="3600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78B637"/>
                    </a:solidFill>
                  </a:tcPr>
                </a:tc>
                <a:tc>
                  <a:txBody>
                    <a:bodyPr/>
                    <a:lstStyle/>
                    <a:p>
                      <a:pPr algn="ctr"/>
                      <a:r>
                        <a:rPr lang="en-US" sz="800" dirty="0">
                          <a:latin typeface="Arial" panose="020B0604020202020204" pitchFamily="34" charset="0"/>
                          <a:cs typeface="Arial" panose="020B0604020202020204" pitchFamily="34" charset="0"/>
                        </a:rPr>
                        <a:t>What </a:t>
                      </a:r>
                      <a:br>
                        <a:rPr lang="en-US" sz="800" dirty="0">
                          <a:latin typeface="Arial" panose="020B0604020202020204" pitchFamily="34" charset="0"/>
                          <a:cs typeface="Arial" panose="020B0604020202020204" pitchFamily="34" charset="0"/>
                        </a:rPr>
                      </a:br>
                      <a:r>
                        <a:rPr lang="en-US" sz="800" dirty="0">
                          <a:latin typeface="Arial" panose="020B0604020202020204" pitchFamily="34" charset="0"/>
                          <a:cs typeface="Arial" panose="020B0604020202020204" pitchFamily="34" charset="0"/>
                        </a:rPr>
                        <a:t>comes in</a:t>
                      </a:r>
                    </a:p>
                  </a:txBody>
                  <a:tcPr marL="0" marR="0" marT="36000" marB="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78B637"/>
                    </a:solidFill>
                  </a:tcPr>
                </a:tc>
                <a:tc>
                  <a:txBody>
                    <a:bodyPr/>
                    <a:lstStyle/>
                    <a:p>
                      <a:pPr algn="ctr"/>
                      <a:r>
                        <a:rPr lang="en-US" sz="800" dirty="0">
                          <a:latin typeface="Arial" panose="020B0604020202020204" pitchFamily="34" charset="0"/>
                          <a:cs typeface="Arial" panose="020B0604020202020204" pitchFamily="34" charset="0"/>
                        </a:rPr>
                        <a:t>Jed’s expenditure </a:t>
                      </a:r>
                      <a:br>
                        <a:rPr lang="en-US" sz="800" dirty="0">
                          <a:latin typeface="Arial" panose="020B0604020202020204" pitchFamily="34" charset="0"/>
                          <a:cs typeface="Arial" panose="020B0604020202020204" pitchFamily="34" charset="0"/>
                        </a:rPr>
                      </a:br>
                      <a:r>
                        <a:rPr lang="en-US" sz="800" dirty="0">
                          <a:latin typeface="Arial" panose="020B0604020202020204" pitchFamily="34" charset="0"/>
                          <a:cs typeface="Arial" panose="020B0604020202020204" pitchFamily="34" charset="0"/>
                        </a:rPr>
                        <a:t>per month</a:t>
                      </a:r>
                    </a:p>
                  </a:txBody>
                  <a:tcPr marL="0" marR="0" marT="36000" marB="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78B637"/>
                    </a:solidFill>
                  </a:tcPr>
                </a:tc>
                <a:tc>
                  <a:txBody>
                    <a:bodyPr/>
                    <a:lstStyle/>
                    <a:p>
                      <a:pPr algn="ctr"/>
                      <a:r>
                        <a:rPr lang="en-US" sz="800" dirty="0">
                          <a:latin typeface="Arial" panose="020B0604020202020204" pitchFamily="34" charset="0"/>
                          <a:cs typeface="Arial" panose="020B0604020202020204" pitchFamily="34" charset="0"/>
                        </a:rPr>
                        <a:t>What </a:t>
                      </a:r>
                      <a:br>
                        <a:rPr lang="en-US" sz="800" dirty="0">
                          <a:latin typeface="Arial" panose="020B0604020202020204" pitchFamily="34" charset="0"/>
                          <a:cs typeface="Arial" panose="020B0604020202020204" pitchFamily="34" charset="0"/>
                        </a:rPr>
                      </a:br>
                      <a:r>
                        <a:rPr lang="en-US" sz="800" dirty="0">
                          <a:latin typeface="Arial" panose="020B0604020202020204" pitchFamily="34" charset="0"/>
                          <a:cs typeface="Arial" panose="020B0604020202020204" pitchFamily="34" charset="0"/>
                        </a:rPr>
                        <a:t>goes out</a:t>
                      </a:r>
                    </a:p>
                  </a:txBody>
                  <a:tcPr marL="0" marR="0" marT="36000" marB="3600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78B637"/>
                    </a:solidFill>
                  </a:tcPr>
                </a:tc>
                <a:extLst>
                  <a:ext uri="{0D108BD9-81ED-4DB2-BD59-A6C34878D82A}">
                    <a16:rowId xmlns:a16="http://schemas.microsoft.com/office/drawing/2014/main" val="3237914742"/>
                  </a:ext>
                </a:extLst>
              </a:tr>
              <a:tr h="252000">
                <a:tc rowSpan="2">
                  <a:txBody>
                    <a:bodyPr/>
                    <a:lstStyle/>
                    <a:p>
                      <a:r>
                        <a:rPr lang="en-US" sz="800" dirty="0">
                          <a:latin typeface="Arial" panose="020B0604020202020204" pitchFamily="34" charset="0"/>
                          <a:cs typeface="Arial" panose="020B0604020202020204" pitchFamily="34" charset="0"/>
                        </a:rPr>
                        <a:t>Trainee online game developer</a:t>
                      </a:r>
                    </a:p>
                    <a:p>
                      <a:r>
                        <a:rPr lang="en-US" sz="800" dirty="0">
                          <a:latin typeface="Arial" panose="020B0604020202020204" pitchFamily="34" charset="0"/>
                          <a:cs typeface="Arial" panose="020B0604020202020204" pitchFamily="34" charset="0"/>
                        </a:rPr>
                        <a:t>Monthly income (net pay)</a:t>
                      </a:r>
                    </a:p>
                  </a:txBody>
                  <a:tcPr marL="36000" marR="36000" marT="0"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rowSpan="2">
                  <a:txBody>
                    <a:bodyPr/>
                    <a:lstStyle/>
                    <a:p>
                      <a:pPr algn="r"/>
                      <a:r>
                        <a:rPr lang="en-US" sz="800" b="0" dirty="0">
                          <a:latin typeface="Arial" panose="020B0604020202020204" pitchFamily="34" charset="0"/>
                          <a:cs typeface="Arial" panose="020B0604020202020204" pitchFamily="34" charset="0"/>
                        </a:rPr>
                        <a:t>£1400.00</a:t>
                      </a:r>
                    </a:p>
                  </a:txBody>
                  <a:tcPr marL="36000" marR="360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en-US" sz="800" dirty="0">
                          <a:latin typeface="Arial" panose="020B0604020202020204" pitchFamily="34" charset="0"/>
                          <a:cs typeface="Arial" panose="020B0604020202020204" pitchFamily="34" charset="0"/>
                        </a:rPr>
                        <a:t> Rent</a:t>
                      </a:r>
                    </a:p>
                  </a:txBody>
                  <a:tcPr marL="36000" marR="360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r"/>
                      <a:endParaRPr lang="en-US" sz="800" dirty="0">
                        <a:latin typeface="Arial" panose="020B0604020202020204" pitchFamily="34" charset="0"/>
                        <a:cs typeface="Arial" panose="020B0604020202020204" pitchFamily="34" charset="0"/>
                      </a:endParaRPr>
                    </a:p>
                  </a:txBody>
                  <a:tcPr marL="36000" marR="36000" marT="0"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415996144"/>
                  </a:ext>
                </a:extLst>
              </a:tr>
              <a:tr h="252000">
                <a:tc vMerge="1">
                  <a:txBody>
                    <a:bodyPr/>
                    <a:lstStyle/>
                    <a:p>
                      <a:endParaRPr lang="en-US" sz="800" dirty="0">
                        <a:latin typeface="Arial" panose="020B0604020202020204" pitchFamily="34" charset="0"/>
                        <a:cs typeface="Arial" panose="020B0604020202020204" pitchFamily="34" charset="0"/>
                      </a:endParaRPr>
                    </a:p>
                  </a:txBody>
                  <a:tcPr marL="70179" marR="70179"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3175" cap="flat" cmpd="sng" algn="ctr">
                      <a:solidFill>
                        <a:srgbClr val="024731"/>
                      </a:solidFill>
                      <a:prstDash val="solid"/>
                      <a:round/>
                      <a:headEnd type="none" w="med" len="med"/>
                      <a:tailEnd type="none" w="med" len="med"/>
                    </a:lnT>
                    <a:lnB w="3175" cap="flat" cmpd="sng" algn="ctr">
                      <a:solidFill>
                        <a:srgbClr val="02473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vMerge="1">
                  <a:txBody>
                    <a:bodyPr/>
                    <a:lstStyle/>
                    <a:p>
                      <a:pPr algn="r"/>
                      <a:endParaRPr lang="en-US" sz="800" b="0" dirty="0">
                        <a:latin typeface="Arial" panose="020B0604020202020204" pitchFamily="34" charset="0"/>
                        <a:cs typeface="Arial" panose="020B0604020202020204" pitchFamily="34" charset="0"/>
                      </a:endParaRPr>
                    </a:p>
                  </a:txBody>
                  <a:tcPr marL="70179" marR="70179"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3175" cap="flat" cmpd="sng" algn="ctr">
                      <a:solidFill>
                        <a:srgbClr val="024731"/>
                      </a:solidFill>
                      <a:prstDash val="solid"/>
                      <a:round/>
                      <a:headEnd type="none" w="med" len="med"/>
                      <a:tailEnd type="none" w="med" len="med"/>
                    </a:lnT>
                    <a:lnB w="3175" cap="flat" cmpd="sng" algn="ctr">
                      <a:solidFill>
                        <a:srgbClr val="02473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en-US" sz="800" dirty="0">
                          <a:latin typeface="Arial" panose="020B0604020202020204" pitchFamily="34" charset="0"/>
                          <a:cs typeface="Arial" panose="020B0604020202020204" pitchFamily="34" charset="0"/>
                        </a:rPr>
                        <a:t>Council Tax</a:t>
                      </a:r>
                    </a:p>
                  </a:txBody>
                  <a:tcPr marL="70179" marR="7017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r"/>
                      <a:endParaRPr lang="en-US" sz="800" dirty="0">
                        <a:latin typeface="Arial" panose="020B0604020202020204" pitchFamily="34" charset="0"/>
                        <a:cs typeface="Arial" panose="020B0604020202020204" pitchFamily="34" charset="0"/>
                      </a:endParaRPr>
                    </a:p>
                  </a:txBody>
                  <a:tcPr marL="70179" marR="70179" marT="0"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997698700"/>
                  </a:ext>
                </a:extLst>
              </a:tr>
              <a:tr h="252000">
                <a:tc>
                  <a:txBody>
                    <a:bodyPr/>
                    <a:lstStyle/>
                    <a:p>
                      <a:endParaRPr lang="en-US" sz="800" dirty="0">
                        <a:latin typeface="Arial" panose="020B0604020202020204" pitchFamily="34" charset="0"/>
                        <a:cs typeface="Arial" panose="020B0604020202020204" pitchFamily="34" charset="0"/>
                      </a:endParaRPr>
                    </a:p>
                    <a:p>
                      <a:endParaRPr lang="en-US" sz="800" dirty="0">
                        <a:latin typeface="Arial" panose="020B0604020202020204" pitchFamily="34" charset="0"/>
                        <a:cs typeface="Arial" panose="020B0604020202020204" pitchFamily="34" charset="0"/>
                      </a:endParaRPr>
                    </a:p>
                  </a:txBody>
                  <a:tcPr marL="70179" marR="70179" marT="0"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sz="800" dirty="0">
                        <a:latin typeface="Arial" panose="020B0604020202020204" pitchFamily="34" charset="0"/>
                        <a:cs typeface="Arial" panose="020B0604020202020204" pitchFamily="34" charset="0"/>
                      </a:endParaRPr>
                    </a:p>
                  </a:txBody>
                  <a:tcPr marL="70179" marR="7017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en-US" sz="800" dirty="0">
                          <a:latin typeface="Arial" panose="020B0604020202020204" pitchFamily="34" charset="0"/>
                          <a:cs typeface="Arial" panose="020B0604020202020204" pitchFamily="34" charset="0"/>
                        </a:rPr>
                        <a:t>Water</a:t>
                      </a:r>
                    </a:p>
                  </a:txBody>
                  <a:tcPr marL="70179" marR="7017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r"/>
                      <a:endParaRPr lang="en-US" sz="800" dirty="0">
                        <a:latin typeface="Arial" panose="020B0604020202020204" pitchFamily="34" charset="0"/>
                        <a:cs typeface="Arial" panose="020B0604020202020204" pitchFamily="34" charset="0"/>
                      </a:endParaRPr>
                    </a:p>
                  </a:txBody>
                  <a:tcPr marL="70179" marR="70179" marT="0"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31737210"/>
                  </a:ext>
                </a:extLst>
              </a:tr>
              <a:tr h="252000">
                <a:tc>
                  <a:txBody>
                    <a:bodyPr/>
                    <a:lstStyle/>
                    <a:p>
                      <a:endParaRPr lang="en-US" sz="800" dirty="0">
                        <a:latin typeface="Arial" panose="020B0604020202020204" pitchFamily="34" charset="0"/>
                        <a:cs typeface="Arial" panose="020B0604020202020204" pitchFamily="34" charset="0"/>
                      </a:endParaRPr>
                    </a:p>
                    <a:p>
                      <a:endParaRPr lang="en-US" sz="800" dirty="0">
                        <a:latin typeface="Arial" panose="020B0604020202020204" pitchFamily="34" charset="0"/>
                        <a:cs typeface="Arial" panose="020B0604020202020204" pitchFamily="34" charset="0"/>
                      </a:endParaRPr>
                    </a:p>
                  </a:txBody>
                  <a:tcPr marL="70179" marR="70179" marT="0"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sz="800" dirty="0">
                        <a:latin typeface="Arial" panose="020B0604020202020204" pitchFamily="34" charset="0"/>
                        <a:cs typeface="Arial" panose="020B0604020202020204" pitchFamily="34" charset="0"/>
                      </a:endParaRPr>
                    </a:p>
                  </a:txBody>
                  <a:tcPr marL="70179" marR="7017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en-US" sz="800" dirty="0">
                          <a:latin typeface="Arial" panose="020B0604020202020204" pitchFamily="34" charset="0"/>
                          <a:cs typeface="Arial" panose="020B0604020202020204" pitchFamily="34" charset="0"/>
                        </a:rPr>
                        <a:t>Gas/Electric (dual fuel)</a:t>
                      </a:r>
                    </a:p>
                  </a:txBody>
                  <a:tcPr marL="70179" marR="7017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r"/>
                      <a:endParaRPr lang="en-US" sz="800" dirty="0">
                        <a:latin typeface="Arial" panose="020B0604020202020204" pitchFamily="34" charset="0"/>
                        <a:cs typeface="Arial" panose="020B0604020202020204" pitchFamily="34" charset="0"/>
                      </a:endParaRPr>
                    </a:p>
                  </a:txBody>
                  <a:tcPr marL="70179" marR="70179" marT="0"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569138739"/>
                  </a:ext>
                </a:extLst>
              </a:tr>
              <a:tr h="252000">
                <a:tc>
                  <a:txBody>
                    <a:bodyPr/>
                    <a:lstStyle/>
                    <a:p>
                      <a:endParaRPr lang="en-US" sz="800" dirty="0">
                        <a:latin typeface="Arial" panose="020B0604020202020204" pitchFamily="34" charset="0"/>
                        <a:cs typeface="Arial" panose="020B0604020202020204" pitchFamily="34" charset="0"/>
                      </a:endParaRPr>
                    </a:p>
                  </a:txBody>
                  <a:tcPr marL="70179" marR="70179" marT="0"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sz="800" dirty="0">
                        <a:latin typeface="Arial" panose="020B0604020202020204" pitchFamily="34" charset="0"/>
                        <a:cs typeface="Arial" panose="020B0604020202020204" pitchFamily="34" charset="0"/>
                      </a:endParaRPr>
                    </a:p>
                  </a:txBody>
                  <a:tcPr marL="70179" marR="7017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en-US" sz="800" dirty="0">
                          <a:latin typeface="Arial" panose="020B0604020202020204" pitchFamily="34" charset="0"/>
                          <a:cs typeface="Arial" panose="020B0604020202020204" pitchFamily="34" charset="0"/>
                        </a:rPr>
                        <a:t>TV package / broadband / mobile phone</a:t>
                      </a:r>
                    </a:p>
                  </a:txBody>
                  <a:tcPr marL="70179" marR="7017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r"/>
                      <a:endParaRPr lang="en-US" sz="800" dirty="0">
                        <a:latin typeface="Arial" panose="020B0604020202020204" pitchFamily="34" charset="0"/>
                        <a:cs typeface="Arial" panose="020B0604020202020204" pitchFamily="34" charset="0"/>
                      </a:endParaRPr>
                    </a:p>
                  </a:txBody>
                  <a:tcPr marL="70179" marR="70179" marT="0"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4119991928"/>
                  </a:ext>
                </a:extLst>
              </a:tr>
              <a:tr h="252000">
                <a:tc>
                  <a:txBody>
                    <a:bodyPr/>
                    <a:lstStyle/>
                    <a:p>
                      <a:endParaRPr lang="en-US" sz="800" dirty="0">
                        <a:latin typeface="Arial" panose="020B0604020202020204" pitchFamily="34" charset="0"/>
                        <a:cs typeface="Arial" panose="020B0604020202020204" pitchFamily="34" charset="0"/>
                      </a:endParaRPr>
                    </a:p>
                  </a:txBody>
                  <a:tcPr marL="70179" marR="70179" marT="0"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sz="800" dirty="0">
                        <a:latin typeface="Arial" panose="020B0604020202020204" pitchFamily="34" charset="0"/>
                        <a:cs typeface="Arial" panose="020B0604020202020204" pitchFamily="34" charset="0"/>
                      </a:endParaRPr>
                    </a:p>
                  </a:txBody>
                  <a:tcPr marL="70179" marR="7017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en-US" sz="800" dirty="0">
                          <a:latin typeface="Arial" panose="020B0604020202020204" pitchFamily="34" charset="0"/>
                          <a:cs typeface="Arial" panose="020B0604020202020204" pitchFamily="34" charset="0"/>
                        </a:rPr>
                        <a:t>TV </a:t>
                      </a:r>
                      <a:r>
                        <a:rPr lang="en-US" sz="800" dirty="0" err="1">
                          <a:latin typeface="Arial" panose="020B0604020202020204" pitchFamily="34" charset="0"/>
                          <a:cs typeface="Arial" panose="020B0604020202020204" pitchFamily="34" charset="0"/>
                        </a:rPr>
                        <a:t>licence</a:t>
                      </a:r>
                      <a:endParaRPr lang="en-US" sz="800" dirty="0">
                        <a:latin typeface="Arial" panose="020B0604020202020204" pitchFamily="34" charset="0"/>
                        <a:cs typeface="Arial" panose="020B0604020202020204" pitchFamily="34" charset="0"/>
                      </a:endParaRPr>
                    </a:p>
                  </a:txBody>
                  <a:tcPr marL="70179" marR="7017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r"/>
                      <a:endParaRPr lang="en-US" sz="800" dirty="0">
                        <a:latin typeface="Arial" panose="020B0604020202020204" pitchFamily="34" charset="0"/>
                        <a:cs typeface="Arial" panose="020B0604020202020204" pitchFamily="34" charset="0"/>
                      </a:endParaRPr>
                    </a:p>
                  </a:txBody>
                  <a:tcPr marL="70179" marR="70179" marT="0"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767412073"/>
                  </a:ext>
                </a:extLst>
              </a:tr>
              <a:tr h="252000">
                <a:tc>
                  <a:txBody>
                    <a:bodyPr/>
                    <a:lstStyle/>
                    <a:p>
                      <a:endParaRPr lang="en-US" sz="800" dirty="0">
                        <a:latin typeface="Arial" panose="020B0604020202020204" pitchFamily="34" charset="0"/>
                        <a:cs typeface="Arial" panose="020B0604020202020204" pitchFamily="34" charset="0"/>
                      </a:endParaRPr>
                    </a:p>
                  </a:txBody>
                  <a:tcPr marL="70179" marR="70179" marT="0"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sz="800" dirty="0">
                        <a:latin typeface="Arial" panose="020B0604020202020204" pitchFamily="34" charset="0"/>
                        <a:cs typeface="Arial" panose="020B0604020202020204" pitchFamily="34" charset="0"/>
                      </a:endParaRPr>
                    </a:p>
                  </a:txBody>
                  <a:tcPr marL="70179" marR="7017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en-US" sz="800" dirty="0">
                          <a:latin typeface="Arial" panose="020B0604020202020204" pitchFamily="34" charset="0"/>
                          <a:cs typeface="Arial" panose="020B0604020202020204" pitchFamily="34" charset="0"/>
                        </a:rPr>
                        <a:t>Contents insurance</a:t>
                      </a:r>
                    </a:p>
                  </a:txBody>
                  <a:tcPr marL="70179" marR="7017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r"/>
                      <a:endParaRPr lang="en-US" sz="800" dirty="0">
                        <a:latin typeface="Arial" panose="020B0604020202020204" pitchFamily="34" charset="0"/>
                        <a:cs typeface="Arial" panose="020B0604020202020204" pitchFamily="34" charset="0"/>
                      </a:endParaRPr>
                    </a:p>
                  </a:txBody>
                  <a:tcPr marL="70179" marR="70179" marT="0"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345779657"/>
                  </a:ext>
                </a:extLst>
              </a:tr>
              <a:tr h="252000">
                <a:tc>
                  <a:txBody>
                    <a:bodyPr/>
                    <a:lstStyle/>
                    <a:p>
                      <a:endParaRPr lang="en-US" sz="800" dirty="0">
                        <a:latin typeface="Arial" panose="020B0604020202020204" pitchFamily="34" charset="0"/>
                        <a:cs typeface="Arial" panose="020B0604020202020204" pitchFamily="34" charset="0"/>
                      </a:endParaRPr>
                    </a:p>
                  </a:txBody>
                  <a:tcPr marL="70179" marR="70179" marT="0"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sz="800" dirty="0">
                        <a:latin typeface="Arial" panose="020B0604020202020204" pitchFamily="34" charset="0"/>
                        <a:cs typeface="Arial" panose="020B0604020202020204" pitchFamily="34" charset="0"/>
                      </a:endParaRPr>
                    </a:p>
                  </a:txBody>
                  <a:tcPr marL="70179" marR="7017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en-US" sz="800" dirty="0">
                          <a:latin typeface="Arial" panose="020B0604020202020204" pitchFamily="34" charset="0"/>
                          <a:cs typeface="Arial" panose="020B0604020202020204" pitchFamily="34" charset="0"/>
                        </a:rPr>
                        <a:t>Food/shared consumables</a:t>
                      </a:r>
                    </a:p>
                  </a:txBody>
                  <a:tcPr marL="70179" marR="7017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r"/>
                      <a:endParaRPr lang="en-US" sz="800" dirty="0">
                        <a:latin typeface="Arial" panose="020B0604020202020204" pitchFamily="34" charset="0"/>
                        <a:cs typeface="Arial" panose="020B0604020202020204" pitchFamily="34" charset="0"/>
                      </a:endParaRPr>
                    </a:p>
                  </a:txBody>
                  <a:tcPr marL="70179" marR="70179" marT="0"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496923779"/>
                  </a:ext>
                </a:extLst>
              </a:tr>
              <a:tr h="252000">
                <a:tc>
                  <a:txBody>
                    <a:bodyPr/>
                    <a:lstStyle/>
                    <a:p>
                      <a:endParaRPr lang="en-US" sz="800" dirty="0">
                        <a:latin typeface="Arial" panose="020B0604020202020204" pitchFamily="34" charset="0"/>
                        <a:cs typeface="Arial" panose="020B0604020202020204" pitchFamily="34" charset="0"/>
                      </a:endParaRPr>
                    </a:p>
                  </a:txBody>
                  <a:tcPr marL="70179" marR="70179" marT="0"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sz="800" dirty="0">
                        <a:latin typeface="Arial" panose="020B0604020202020204" pitchFamily="34" charset="0"/>
                        <a:cs typeface="Arial" panose="020B0604020202020204" pitchFamily="34" charset="0"/>
                      </a:endParaRPr>
                    </a:p>
                  </a:txBody>
                  <a:tcPr marL="70179" marR="7017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en-US" sz="800" dirty="0" err="1">
                          <a:latin typeface="Arial" panose="020B0604020202020204" pitchFamily="34" charset="0"/>
                          <a:cs typeface="Arial" panose="020B0604020202020204" pitchFamily="34" charset="0"/>
                        </a:rPr>
                        <a:t>Socialising</a:t>
                      </a:r>
                      <a:endParaRPr lang="en-US" sz="800" dirty="0">
                        <a:latin typeface="Arial" panose="020B0604020202020204" pitchFamily="34" charset="0"/>
                        <a:cs typeface="Arial" panose="020B0604020202020204" pitchFamily="34" charset="0"/>
                      </a:endParaRPr>
                    </a:p>
                  </a:txBody>
                  <a:tcPr marL="70179" marR="7017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r"/>
                      <a:endParaRPr lang="en-US" sz="800" dirty="0">
                        <a:latin typeface="Arial" panose="020B0604020202020204" pitchFamily="34" charset="0"/>
                        <a:cs typeface="Arial" panose="020B0604020202020204" pitchFamily="34" charset="0"/>
                      </a:endParaRPr>
                    </a:p>
                  </a:txBody>
                  <a:tcPr marL="70179" marR="70179" marT="0"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575509351"/>
                  </a:ext>
                </a:extLst>
              </a:tr>
              <a:tr h="252000">
                <a:tc>
                  <a:txBody>
                    <a:bodyPr/>
                    <a:lstStyle/>
                    <a:p>
                      <a:endParaRPr lang="en-US" sz="800" dirty="0">
                        <a:latin typeface="Arial" panose="020B0604020202020204" pitchFamily="34" charset="0"/>
                        <a:cs typeface="Arial" panose="020B0604020202020204" pitchFamily="34" charset="0"/>
                      </a:endParaRPr>
                    </a:p>
                  </a:txBody>
                  <a:tcPr marL="70179" marR="70179" marT="0"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sz="800" dirty="0">
                        <a:latin typeface="Arial" panose="020B0604020202020204" pitchFamily="34" charset="0"/>
                        <a:cs typeface="Arial" panose="020B0604020202020204" pitchFamily="34" charset="0"/>
                      </a:endParaRPr>
                    </a:p>
                  </a:txBody>
                  <a:tcPr marL="70179" marR="7017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en-US" sz="800" dirty="0">
                          <a:latin typeface="Arial" panose="020B0604020202020204" pitchFamily="34" charset="0"/>
                          <a:cs typeface="Arial" panose="020B0604020202020204" pitchFamily="34" charset="0"/>
                        </a:rPr>
                        <a:t>Travel</a:t>
                      </a:r>
                    </a:p>
                  </a:txBody>
                  <a:tcPr marL="70179" marR="7017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r"/>
                      <a:endParaRPr lang="en-US" sz="800" dirty="0">
                        <a:latin typeface="Arial" panose="020B0604020202020204" pitchFamily="34" charset="0"/>
                        <a:cs typeface="Arial" panose="020B0604020202020204" pitchFamily="34" charset="0"/>
                      </a:endParaRPr>
                    </a:p>
                  </a:txBody>
                  <a:tcPr marL="70179" marR="70179" marT="0"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766535844"/>
                  </a:ext>
                </a:extLst>
              </a:tr>
              <a:tr h="252000">
                <a:tc>
                  <a:txBody>
                    <a:bodyPr/>
                    <a:lstStyle/>
                    <a:p>
                      <a:endParaRPr lang="en-US" sz="800" dirty="0">
                        <a:latin typeface="Arial" panose="020B0604020202020204" pitchFamily="34" charset="0"/>
                        <a:cs typeface="Arial" panose="020B0604020202020204" pitchFamily="34" charset="0"/>
                      </a:endParaRPr>
                    </a:p>
                  </a:txBody>
                  <a:tcPr marL="70179" marR="70179" marT="0"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sz="800" dirty="0">
                        <a:latin typeface="Arial" panose="020B0604020202020204" pitchFamily="34" charset="0"/>
                        <a:cs typeface="Arial" panose="020B0604020202020204" pitchFamily="34" charset="0"/>
                      </a:endParaRPr>
                    </a:p>
                  </a:txBody>
                  <a:tcPr marL="70179" marR="7017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en-US" sz="800" dirty="0">
                          <a:latin typeface="Arial" panose="020B0604020202020204" pitchFamily="34" charset="0"/>
                          <a:cs typeface="Arial" panose="020B0604020202020204" pitchFamily="34" charset="0"/>
                        </a:rPr>
                        <a:t>Clothes</a:t>
                      </a:r>
                    </a:p>
                  </a:txBody>
                  <a:tcPr marL="70179" marR="7017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r"/>
                      <a:endParaRPr lang="en-US" sz="800" dirty="0">
                        <a:latin typeface="Arial" panose="020B0604020202020204" pitchFamily="34" charset="0"/>
                        <a:cs typeface="Arial" panose="020B0604020202020204" pitchFamily="34" charset="0"/>
                      </a:endParaRPr>
                    </a:p>
                  </a:txBody>
                  <a:tcPr marL="70179" marR="70179" marT="0"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667256641"/>
                  </a:ext>
                </a:extLst>
              </a:tr>
              <a:tr h="252000">
                <a:tc>
                  <a:txBody>
                    <a:bodyPr/>
                    <a:lstStyle/>
                    <a:p>
                      <a:endParaRPr lang="en-US" sz="800" dirty="0">
                        <a:latin typeface="Arial" panose="020B0604020202020204" pitchFamily="34" charset="0"/>
                        <a:cs typeface="Arial" panose="020B0604020202020204" pitchFamily="34" charset="0"/>
                      </a:endParaRPr>
                    </a:p>
                  </a:txBody>
                  <a:tcPr marL="70179" marR="70179" marT="0"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sz="800" dirty="0">
                        <a:latin typeface="Arial" panose="020B0604020202020204" pitchFamily="34" charset="0"/>
                        <a:cs typeface="Arial" panose="020B0604020202020204" pitchFamily="34" charset="0"/>
                      </a:endParaRPr>
                    </a:p>
                  </a:txBody>
                  <a:tcPr marL="70179" marR="7017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en-US" sz="800" dirty="0">
                          <a:latin typeface="Arial" panose="020B0604020202020204" pitchFamily="34" charset="0"/>
                          <a:cs typeface="Arial" panose="020B0604020202020204" pitchFamily="34" charset="0"/>
                        </a:rPr>
                        <a:t>Savings</a:t>
                      </a:r>
                    </a:p>
                  </a:txBody>
                  <a:tcPr marL="70179" marR="7017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r"/>
                      <a:endParaRPr lang="en-US" sz="800" dirty="0">
                        <a:latin typeface="Arial" panose="020B0604020202020204" pitchFamily="34" charset="0"/>
                        <a:cs typeface="Arial" panose="020B0604020202020204" pitchFamily="34" charset="0"/>
                      </a:endParaRPr>
                    </a:p>
                  </a:txBody>
                  <a:tcPr marL="70179" marR="70179" marT="0"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970942681"/>
                  </a:ext>
                </a:extLst>
              </a:tr>
              <a:tr h="252000">
                <a:tc>
                  <a:txBody>
                    <a:bodyPr/>
                    <a:lstStyle/>
                    <a:p>
                      <a:pPr algn="r"/>
                      <a:r>
                        <a:rPr lang="en-US" sz="800" b="1" dirty="0">
                          <a:solidFill>
                            <a:schemeClr val="bg1"/>
                          </a:solidFill>
                          <a:latin typeface="Arial" panose="020B0604020202020204" pitchFamily="34" charset="0"/>
                          <a:cs typeface="Arial" panose="020B0604020202020204" pitchFamily="34" charset="0"/>
                        </a:rPr>
                        <a:t>Total</a:t>
                      </a:r>
                    </a:p>
                  </a:txBody>
                  <a:tcPr marL="70179" marR="70179" marT="35090" marB="35090" anchor="ctr">
                    <a:lnL w="3175"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rgbClr val="78B637"/>
                    </a:solidFill>
                  </a:tcPr>
                </a:tc>
                <a:tc>
                  <a:txBody>
                    <a:bodyPr/>
                    <a:lstStyle/>
                    <a:p>
                      <a:pPr algn="r"/>
                      <a:r>
                        <a:rPr lang="en-US" sz="800" b="1" dirty="0">
                          <a:solidFill>
                            <a:schemeClr val="bg1"/>
                          </a:solidFill>
                          <a:latin typeface="Arial" panose="020B0604020202020204" pitchFamily="34" charset="0"/>
                          <a:cs typeface="Arial" panose="020B0604020202020204" pitchFamily="34" charset="0"/>
                        </a:rPr>
                        <a:t>£1400.00</a:t>
                      </a:r>
                    </a:p>
                  </a:txBody>
                  <a:tcPr marL="70179" marR="70179" marT="35090" marB="350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rgbClr val="78B637"/>
                    </a:solidFill>
                  </a:tcPr>
                </a:tc>
                <a:tc>
                  <a:txBody>
                    <a:bodyPr/>
                    <a:lstStyle/>
                    <a:p>
                      <a:pPr algn="r"/>
                      <a:r>
                        <a:rPr lang="en-US" sz="800" b="1" dirty="0">
                          <a:solidFill>
                            <a:schemeClr val="bg1"/>
                          </a:solidFill>
                          <a:latin typeface="Arial" panose="020B0604020202020204" pitchFamily="34" charset="0"/>
                          <a:cs typeface="Arial" panose="020B0604020202020204" pitchFamily="34" charset="0"/>
                        </a:rPr>
                        <a:t>Total</a:t>
                      </a:r>
                    </a:p>
                  </a:txBody>
                  <a:tcPr marL="70179" marR="70179" marT="35090" marB="350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rgbClr val="78B637"/>
                    </a:solidFill>
                  </a:tcPr>
                </a:tc>
                <a:tc>
                  <a:txBody>
                    <a:bodyPr/>
                    <a:lstStyle/>
                    <a:p>
                      <a:pPr algn="r"/>
                      <a:endParaRPr lang="en-US" sz="800" b="1" dirty="0">
                        <a:solidFill>
                          <a:schemeClr val="bg1"/>
                        </a:solidFill>
                        <a:latin typeface="Arial" panose="020B0604020202020204" pitchFamily="34" charset="0"/>
                        <a:cs typeface="Arial" panose="020B0604020202020204" pitchFamily="34" charset="0"/>
                      </a:endParaRPr>
                    </a:p>
                  </a:txBody>
                  <a:tcPr marL="70179" marR="70179" marT="35090" marB="35090" anchor="ctr">
                    <a:lnL w="12700" cap="flat" cmpd="sng" algn="ctr">
                      <a:solidFill>
                        <a:schemeClr val="tx1"/>
                      </a:solidFill>
                      <a:prstDash val="solid"/>
                      <a:round/>
                      <a:headEnd type="none" w="med" len="med"/>
                      <a:tailEnd type="none" w="med" len="med"/>
                    </a:lnL>
                    <a:lnR w="3175"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rgbClr val="024731"/>
                    </a:solidFill>
                  </a:tcPr>
                </a:tc>
                <a:extLst>
                  <a:ext uri="{0D108BD9-81ED-4DB2-BD59-A6C34878D82A}">
                    <a16:rowId xmlns:a16="http://schemas.microsoft.com/office/drawing/2014/main" val="1709190824"/>
                  </a:ext>
                </a:extLst>
              </a:tr>
            </a:tbl>
          </a:graphicData>
        </a:graphic>
      </p:graphicFrame>
    </p:spTree>
    <p:extLst>
      <p:ext uri="{BB962C8B-B14F-4D97-AF65-F5344CB8AC3E}">
        <p14:creationId xmlns:p14="http://schemas.microsoft.com/office/powerpoint/2010/main" val="25177933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1">
            <a:extLst>
              <a:ext uri="{FF2B5EF4-FFF2-40B4-BE49-F238E27FC236}">
                <a16:creationId xmlns:a16="http://schemas.microsoft.com/office/drawing/2014/main" id="{B9C0D8AF-DCB5-BE4C-9956-A2C238331534}"/>
              </a:ext>
            </a:extLst>
          </p:cNvPr>
          <p:cNvSpPr txBox="1">
            <a:spLocks/>
          </p:cNvSpPr>
          <p:nvPr/>
        </p:nvSpPr>
        <p:spPr>
          <a:xfrm>
            <a:off x="467140" y="468000"/>
            <a:ext cx="3346577" cy="1184451"/>
          </a:xfrm>
          <a:prstGeom prst="rect">
            <a:avLst/>
          </a:prstGeom>
        </p:spPr>
        <p:txBody>
          <a:bodyPr vert="horz" lIns="0" tIns="0" rIns="0" bIns="0" rtlCol="0" anchor="t" anchorCtr="0">
            <a:noAutofit/>
          </a:bodyPr>
          <a:lstStyle>
            <a:lvl1pPr algn="ctr" rtl="0" eaLnBrk="0" fontAlgn="base" hangingPunct="0">
              <a:spcBef>
                <a:spcPct val="0"/>
              </a:spcBef>
              <a:spcAft>
                <a:spcPct val="0"/>
              </a:spcAft>
              <a:defRPr sz="3600" kern="1200" cap="all">
                <a:solidFill>
                  <a:schemeClr val="accent1"/>
                </a:solidFill>
                <a:latin typeface="Arial" pitchFamily="34" charset="0"/>
                <a:ea typeface="+mj-ea"/>
                <a:cs typeface="Arial" pitchFamily="34" charset="0"/>
              </a:defRPr>
            </a:lvl1pPr>
            <a:lvl2pPr algn="l" rtl="0" eaLnBrk="0" fontAlgn="base" hangingPunct="0">
              <a:spcBef>
                <a:spcPct val="0"/>
              </a:spcBef>
              <a:spcAft>
                <a:spcPct val="0"/>
              </a:spcAft>
              <a:defRPr sz="2600">
                <a:solidFill>
                  <a:schemeClr val="accent1"/>
                </a:solidFill>
                <a:latin typeface="Arial" charset="0"/>
                <a:cs typeface="Arial" charset="0"/>
              </a:defRPr>
            </a:lvl2pPr>
            <a:lvl3pPr algn="l" rtl="0" eaLnBrk="0" fontAlgn="base" hangingPunct="0">
              <a:spcBef>
                <a:spcPct val="0"/>
              </a:spcBef>
              <a:spcAft>
                <a:spcPct val="0"/>
              </a:spcAft>
              <a:defRPr sz="2600">
                <a:solidFill>
                  <a:schemeClr val="accent1"/>
                </a:solidFill>
                <a:latin typeface="Arial" charset="0"/>
                <a:cs typeface="Arial" charset="0"/>
              </a:defRPr>
            </a:lvl3pPr>
            <a:lvl4pPr algn="l" rtl="0" eaLnBrk="0" fontAlgn="base" hangingPunct="0">
              <a:spcBef>
                <a:spcPct val="0"/>
              </a:spcBef>
              <a:spcAft>
                <a:spcPct val="0"/>
              </a:spcAft>
              <a:defRPr sz="2600">
                <a:solidFill>
                  <a:schemeClr val="accent1"/>
                </a:solidFill>
                <a:latin typeface="Arial" charset="0"/>
                <a:cs typeface="Arial" charset="0"/>
              </a:defRPr>
            </a:lvl4pPr>
            <a:lvl5pPr algn="l" rtl="0" eaLnBrk="0" fontAlgn="base" hangingPunct="0">
              <a:spcBef>
                <a:spcPct val="0"/>
              </a:spcBef>
              <a:spcAft>
                <a:spcPct val="0"/>
              </a:spcAft>
              <a:defRPr sz="2600">
                <a:solidFill>
                  <a:schemeClr val="accent1"/>
                </a:solidFill>
                <a:latin typeface="Arial" charset="0"/>
                <a:cs typeface="Arial" charset="0"/>
              </a:defRPr>
            </a:lvl5pPr>
            <a:lvl6pPr marL="456676" algn="l" rtl="0" fontAlgn="base">
              <a:spcBef>
                <a:spcPct val="0"/>
              </a:spcBef>
              <a:spcAft>
                <a:spcPct val="0"/>
              </a:spcAft>
              <a:defRPr sz="2600">
                <a:solidFill>
                  <a:schemeClr val="accent1"/>
                </a:solidFill>
                <a:latin typeface="Arial" charset="0"/>
                <a:cs typeface="Arial" charset="0"/>
              </a:defRPr>
            </a:lvl6pPr>
            <a:lvl7pPr marL="913359" algn="l" rtl="0" fontAlgn="base">
              <a:spcBef>
                <a:spcPct val="0"/>
              </a:spcBef>
              <a:spcAft>
                <a:spcPct val="0"/>
              </a:spcAft>
              <a:defRPr sz="2600">
                <a:solidFill>
                  <a:schemeClr val="accent1"/>
                </a:solidFill>
                <a:latin typeface="Arial" charset="0"/>
                <a:cs typeface="Arial" charset="0"/>
              </a:defRPr>
            </a:lvl7pPr>
            <a:lvl8pPr marL="1370031" algn="l" rtl="0" fontAlgn="base">
              <a:spcBef>
                <a:spcPct val="0"/>
              </a:spcBef>
              <a:spcAft>
                <a:spcPct val="0"/>
              </a:spcAft>
              <a:defRPr sz="2600">
                <a:solidFill>
                  <a:schemeClr val="accent1"/>
                </a:solidFill>
                <a:latin typeface="Arial" charset="0"/>
                <a:cs typeface="Arial" charset="0"/>
              </a:defRPr>
            </a:lvl8pPr>
            <a:lvl9pPr marL="1826700" algn="l" rtl="0" fontAlgn="base">
              <a:spcBef>
                <a:spcPct val="0"/>
              </a:spcBef>
              <a:spcAft>
                <a:spcPct val="0"/>
              </a:spcAft>
              <a:defRPr sz="2600">
                <a:solidFill>
                  <a:schemeClr val="accent1"/>
                </a:solidFill>
                <a:latin typeface="Arial" charset="0"/>
                <a:cs typeface="Arial" charset="0"/>
              </a:defRPr>
            </a:lvl9pPr>
          </a:lstStyle>
          <a:p>
            <a:pPr algn="l" eaLnBrk="1" hangingPunct="1"/>
            <a:r>
              <a:rPr lang="en-US" sz="1400" cap="none" dirty="0">
                <a:solidFill>
                  <a:srgbClr val="024731"/>
                </a:solidFill>
                <a:latin typeface="Arial" charset="0"/>
                <a:ea typeface="ＭＳ Ｐゴシック"/>
              </a:rPr>
              <a:t>Activity B</a:t>
            </a:r>
            <a:br>
              <a:rPr lang="en-US" sz="1400" cap="none" dirty="0">
                <a:solidFill>
                  <a:srgbClr val="000000"/>
                </a:solidFill>
                <a:latin typeface="Arial" charset="0"/>
                <a:ea typeface="ＭＳ Ｐゴシック"/>
              </a:rPr>
            </a:br>
            <a:br>
              <a:rPr lang="en-US" sz="2100" cap="none" dirty="0">
                <a:solidFill>
                  <a:srgbClr val="00864F"/>
                </a:solidFill>
                <a:ea typeface="ＭＳ Ｐゴシック"/>
              </a:rPr>
            </a:br>
            <a:r>
              <a:rPr lang="en-US" sz="3200" cap="none" dirty="0">
                <a:solidFill>
                  <a:srgbClr val="00864F"/>
                </a:solidFill>
                <a:ea typeface="ＭＳ Ｐゴシック"/>
              </a:rPr>
              <a:t>The balancing act</a:t>
            </a:r>
            <a:endParaRPr lang="en-US" sz="3200" dirty="0"/>
          </a:p>
        </p:txBody>
      </p:sp>
      <p:sp>
        <p:nvSpPr>
          <p:cNvPr id="11" name="TextBox 10">
            <a:extLst>
              <a:ext uri="{FF2B5EF4-FFF2-40B4-BE49-F238E27FC236}">
                <a16:creationId xmlns:a16="http://schemas.microsoft.com/office/drawing/2014/main" id="{3F0E10C3-9809-C74D-AA0F-D40B91A9563A}"/>
              </a:ext>
            </a:extLst>
          </p:cNvPr>
          <p:cNvSpPr txBox="1"/>
          <p:nvPr/>
        </p:nvSpPr>
        <p:spPr>
          <a:xfrm>
            <a:off x="5586000" y="0"/>
            <a:ext cx="4320000" cy="6858000"/>
          </a:xfrm>
          <a:prstGeom prst="rect">
            <a:avLst/>
          </a:prstGeom>
          <a:solidFill>
            <a:srgbClr val="00864F"/>
          </a:solidFill>
        </p:spPr>
        <p:txBody>
          <a:bodyPr wrap="square" lIns="396000" tIns="1800000" rIns="360000" bIns="468000" rtlCol="0" anchor="t" anchorCtr="0">
            <a:noAutofit/>
          </a:bodyPr>
          <a:lstStyle/>
          <a:p>
            <a:pPr lvl="0" indent="-270000" defTabSz="457200" fontAlgn="auto">
              <a:spcBef>
                <a:spcPts val="0"/>
              </a:spcBef>
              <a:spcAft>
                <a:spcPts val="1200"/>
              </a:spcAft>
            </a:pPr>
            <a:r>
              <a:rPr lang="en-GB" sz="2200" dirty="0">
                <a:solidFill>
                  <a:schemeClr val="bg1"/>
                </a:solidFill>
                <a:latin typeface="Arial" panose="020B0604020202020204" pitchFamily="34" charset="0"/>
                <a:ea typeface="+mn-ea"/>
                <a:cs typeface="+mn-cs"/>
              </a:rPr>
              <a:t>How did you get on with calculating Jed’s new lifestyle?</a:t>
            </a:r>
            <a:endParaRPr lang="en-GB" sz="2000" dirty="0">
              <a:solidFill>
                <a:schemeClr val="bg1"/>
              </a:solidFill>
              <a:latin typeface="Arial" panose="020B0604020202020204" pitchFamily="34" charset="0"/>
              <a:ea typeface="+mn-ea"/>
              <a:cs typeface="+mn-cs"/>
            </a:endParaRPr>
          </a:p>
        </p:txBody>
      </p:sp>
      <p:graphicFrame>
        <p:nvGraphicFramePr>
          <p:cNvPr id="5" name="Table 4" descr="image of the table from the resource sheet but with the monthly expenditures filled out - refer to resource sheet for the answers">
            <a:extLst>
              <a:ext uri="{FF2B5EF4-FFF2-40B4-BE49-F238E27FC236}">
                <a16:creationId xmlns:a16="http://schemas.microsoft.com/office/drawing/2014/main" id="{2D1DC531-7ABE-2A43-B6ED-C92C144FC489}"/>
              </a:ext>
            </a:extLst>
          </p:cNvPr>
          <p:cNvGraphicFramePr>
            <a:graphicFrameLocks noGrp="1"/>
          </p:cNvGraphicFramePr>
          <p:nvPr>
            <p:extLst>
              <p:ext uri="{D42A27DB-BD31-4B8C-83A1-F6EECF244321}">
                <p14:modId xmlns:p14="http://schemas.microsoft.com/office/powerpoint/2010/main" val="1545488336"/>
              </p:ext>
            </p:extLst>
          </p:nvPr>
        </p:nvGraphicFramePr>
        <p:xfrm>
          <a:off x="467140" y="1800000"/>
          <a:ext cx="4614847" cy="3651606"/>
        </p:xfrm>
        <a:graphic>
          <a:graphicData uri="http://schemas.openxmlformats.org/drawingml/2006/table">
            <a:tbl>
              <a:tblPr firstRow="1">
                <a:effectLst>
                  <a:outerShdw blurRad="50800" dist="38100" dir="2700000" algn="tl" rotWithShape="0">
                    <a:prstClr val="black">
                      <a:alpha val="40000"/>
                    </a:prstClr>
                  </a:outerShdw>
                </a:effectLst>
                <a:tableStyleId>{21E4AEA4-8DFA-4A89-87EB-49C32662AFE0}</a:tableStyleId>
              </a:tblPr>
              <a:tblGrid>
                <a:gridCol w="1488040">
                  <a:extLst>
                    <a:ext uri="{9D8B030D-6E8A-4147-A177-3AD203B41FA5}">
                      <a16:colId xmlns:a16="http://schemas.microsoft.com/office/drawing/2014/main" val="3452236354"/>
                    </a:ext>
                  </a:extLst>
                </a:gridCol>
                <a:gridCol w="817757">
                  <a:extLst>
                    <a:ext uri="{9D8B030D-6E8A-4147-A177-3AD203B41FA5}">
                      <a16:colId xmlns:a16="http://schemas.microsoft.com/office/drawing/2014/main" val="4085362801"/>
                    </a:ext>
                  </a:extLst>
                </a:gridCol>
                <a:gridCol w="1413712">
                  <a:extLst>
                    <a:ext uri="{9D8B030D-6E8A-4147-A177-3AD203B41FA5}">
                      <a16:colId xmlns:a16="http://schemas.microsoft.com/office/drawing/2014/main" val="1780746532"/>
                    </a:ext>
                  </a:extLst>
                </a:gridCol>
                <a:gridCol w="895338">
                  <a:extLst>
                    <a:ext uri="{9D8B030D-6E8A-4147-A177-3AD203B41FA5}">
                      <a16:colId xmlns:a16="http://schemas.microsoft.com/office/drawing/2014/main" val="2122759596"/>
                    </a:ext>
                  </a:extLst>
                </a:gridCol>
              </a:tblGrid>
              <a:tr h="375606">
                <a:tc>
                  <a:txBody>
                    <a:bodyPr/>
                    <a:lstStyle/>
                    <a:p>
                      <a:pPr algn="ctr"/>
                      <a:r>
                        <a:rPr lang="en-US" sz="800" dirty="0">
                          <a:latin typeface="Arial" panose="020B0604020202020204" pitchFamily="34" charset="0"/>
                          <a:cs typeface="Arial" panose="020B0604020202020204" pitchFamily="34" charset="0"/>
                        </a:rPr>
                        <a:t>Jed’s </a:t>
                      </a:r>
                      <a:br>
                        <a:rPr lang="en-US" sz="800" dirty="0">
                          <a:latin typeface="Arial" panose="020B0604020202020204" pitchFamily="34" charset="0"/>
                          <a:cs typeface="Arial" panose="020B0604020202020204" pitchFamily="34" charset="0"/>
                        </a:rPr>
                      </a:br>
                      <a:r>
                        <a:rPr lang="en-US" sz="800" dirty="0">
                          <a:latin typeface="Arial" panose="020B0604020202020204" pitchFamily="34" charset="0"/>
                          <a:cs typeface="Arial" panose="020B0604020202020204" pitchFamily="34" charset="0"/>
                        </a:rPr>
                        <a:t>income</a:t>
                      </a:r>
                    </a:p>
                  </a:txBody>
                  <a:tcPr marL="0" marR="0" marT="36000" marB="3600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78B637"/>
                    </a:solidFill>
                  </a:tcPr>
                </a:tc>
                <a:tc>
                  <a:txBody>
                    <a:bodyPr/>
                    <a:lstStyle/>
                    <a:p>
                      <a:pPr algn="ctr"/>
                      <a:r>
                        <a:rPr lang="en-US" sz="800" dirty="0">
                          <a:latin typeface="Arial" panose="020B0604020202020204" pitchFamily="34" charset="0"/>
                          <a:cs typeface="Arial" panose="020B0604020202020204" pitchFamily="34" charset="0"/>
                        </a:rPr>
                        <a:t>What </a:t>
                      </a:r>
                      <a:br>
                        <a:rPr lang="en-US" sz="800" dirty="0">
                          <a:latin typeface="Arial" panose="020B0604020202020204" pitchFamily="34" charset="0"/>
                          <a:cs typeface="Arial" panose="020B0604020202020204" pitchFamily="34" charset="0"/>
                        </a:rPr>
                      </a:br>
                      <a:r>
                        <a:rPr lang="en-US" sz="800" dirty="0">
                          <a:latin typeface="Arial" panose="020B0604020202020204" pitchFamily="34" charset="0"/>
                          <a:cs typeface="Arial" panose="020B0604020202020204" pitchFamily="34" charset="0"/>
                        </a:rPr>
                        <a:t>comes in</a:t>
                      </a:r>
                    </a:p>
                  </a:txBody>
                  <a:tcPr marL="0" marR="0" marT="36000" marB="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78B637"/>
                    </a:solidFill>
                  </a:tcPr>
                </a:tc>
                <a:tc>
                  <a:txBody>
                    <a:bodyPr/>
                    <a:lstStyle/>
                    <a:p>
                      <a:pPr algn="ctr"/>
                      <a:r>
                        <a:rPr lang="en-US" sz="800" dirty="0">
                          <a:latin typeface="Arial" panose="020B0604020202020204" pitchFamily="34" charset="0"/>
                          <a:cs typeface="Arial" panose="020B0604020202020204" pitchFamily="34" charset="0"/>
                        </a:rPr>
                        <a:t>Jed’s expenditure </a:t>
                      </a:r>
                      <a:br>
                        <a:rPr lang="en-US" sz="800" dirty="0">
                          <a:latin typeface="Arial" panose="020B0604020202020204" pitchFamily="34" charset="0"/>
                          <a:cs typeface="Arial" panose="020B0604020202020204" pitchFamily="34" charset="0"/>
                        </a:rPr>
                      </a:br>
                      <a:r>
                        <a:rPr lang="en-US" sz="800" dirty="0">
                          <a:latin typeface="Arial" panose="020B0604020202020204" pitchFamily="34" charset="0"/>
                          <a:cs typeface="Arial" panose="020B0604020202020204" pitchFamily="34" charset="0"/>
                        </a:rPr>
                        <a:t>per month</a:t>
                      </a:r>
                    </a:p>
                  </a:txBody>
                  <a:tcPr marL="0" marR="0" marT="36000" marB="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78B637"/>
                    </a:solidFill>
                  </a:tcPr>
                </a:tc>
                <a:tc>
                  <a:txBody>
                    <a:bodyPr/>
                    <a:lstStyle/>
                    <a:p>
                      <a:pPr algn="ctr"/>
                      <a:r>
                        <a:rPr lang="en-US" sz="800" dirty="0">
                          <a:latin typeface="Arial" panose="020B0604020202020204" pitchFamily="34" charset="0"/>
                          <a:cs typeface="Arial" panose="020B0604020202020204" pitchFamily="34" charset="0"/>
                        </a:rPr>
                        <a:t>What </a:t>
                      </a:r>
                      <a:br>
                        <a:rPr lang="en-US" sz="800" dirty="0">
                          <a:latin typeface="Arial" panose="020B0604020202020204" pitchFamily="34" charset="0"/>
                          <a:cs typeface="Arial" panose="020B0604020202020204" pitchFamily="34" charset="0"/>
                        </a:rPr>
                      </a:br>
                      <a:r>
                        <a:rPr lang="en-US" sz="800" dirty="0">
                          <a:latin typeface="Arial" panose="020B0604020202020204" pitchFamily="34" charset="0"/>
                          <a:cs typeface="Arial" panose="020B0604020202020204" pitchFamily="34" charset="0"/>
                        </a:rPr>
                        <a:t>goes out</a:t>
                      </a:r>
                    </a:p>
                  </a:txBody>
                  <a:tcPr marL="0" marR="0" marT="36000" marB="3600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78B637"/>
                    </a:solidFill>
                  </a:tcPr>
                </a:tc>
                <a:extLst>
                  <a:ext uri="{0D108BD9-81ED-4DB2-BD59-A6C34878D82A}">
                    <a16:rowId xmlns:a16="http://schemas.microsoft.com/office/drawing/2014/main" val="3237914742"/>
                  </a:ext>
                </a:extLst>
              </a:tr>
              <a:tr h="252000">
                <a:tc rowSpan="2">
                  <a:txBody>
                    <a:bodyPr/>
                    <a:lstStyle/>
                    <a:p>
                      <a:r>
                        <a:rPr lang="en-US" sz="800" dirty="0">
                          <a:latin typeface="Arial" panose="020B0604020202020204" pitchFamily="34" charset="0"/>
                          <a:cs typeface="Arial" panose="020B0604020202020204" pitchFamily="34" charset="0"/>
                        </a:rPr>
                        <a:t>Trainee online game developer</a:t>
                      </a:r>
                    </a:p>
                    <a:p>
                      <a:r>
                        <a:rPr lang="en-US" sz="800" dirty="0">
                          <a:latin typeface="Arial" panose="020B0604020202020204" pitchFamily="34" charset="0"/>
                          <a:cs typeface="Arial" panose="020B0604020202020204" pitchFamily="34" charset="0"/>
                        </a:rPr>
                        <a:t>Monthly income (net pay)</a:t>
                      </a:r>
                    </a:p>
                  </a:txBody>
                  <a:tcPr marL="36000" marR="36000" marT="0"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rowSpan="2">
                  <a:txBody>
                    <a:bodyPr/>
                    <a:lstStyle/>
                    <a:p>
                      <a:pPr algn="r"/>
                      <a:r>
                        <a:rPr lang="en-US" sz="800" b="0" dirty="0">
                          <a:latin typeface="Arial" panose="020B0604020202020204" pitchFamily="34" charset="0"/>
                          <a:cs typeface="Arial" panose="020B0604020202020204" pitchFamily="34" charset="0"/>
                        </a:rPr>
                        <a:t>£1400.00</a:t>
                      </a:r>
                    </a:p>
                  </a:txBody>
                  <a:tcPr marL="36000" marR="360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en-US" sz="800" dirty="0">
                          <a:latin typeface="Arial" panose="020B0604020202020204" pitchFamily="34" charset="0"/>
                          <a:cs typeface="Arial" panose="020B0604020202020204" pitchFamily="34" charset="0"/>
                        </a:rPr>
                        <a:t> Rent</a:t>
                      </a:r>
                    </a:p>
                  </a:txBody>
                  <a:tcPr marL="36000" marR="360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r"/>
                      <a:r>
                        <a:rPr lang="en-US" sz="800" dirty="0">
                          <a:latin typeface="Arial" panose="020B0604020202020204" pitchFamily="34" charset="0"/>
                          <a:cs typeface="Arial" panose="020B0604020202020204" pitchFamily="34" charset="0"/>
                        </a:rPr>
                        <a:t>£450</a:t>
                      </a:r>
                    </a:p>
                  </a:txBody>
                  <a:tcPr marL="70179" marR="70179" marT="0"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415996144"/>
                  </a:ext>
                </a:extLst>
              </a:tr>
              <a:tr h="252000">
                <a:tc vMerge="1">
                  <a:txBody>
                    <a:bodyPr/>
                    <a:lstStyle/>
                    <a:p>
                      <a:endParaRPr lang="en-US" sz="800" dirty="0">
                        <a:latin typeface="Arial" panose="020B0604020202020204" pitchFamily="34" charset="0"/>
                        <a:cs typeface="Arial" panose="020B0604020202020204" pitchFamily="34" charset="0"/>
                      </a:endParaRPr>
                    </a:p>
                  </a:txBody>
                  <a:tcPr marL="70179" marR="70179" marT="0"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vMerge="1">
                  <a:txBody>
                    <a:bodyPr/>
                    <a:lstStyle/>
                    <a:p>
                      <a:pPr algn="r"/>
                      <a:endParaRPr lang="en-US" sz="800" b="0" dirty="0">
                        <a:latin typeface="Arial" panose="020B0604020202020204" pitchFamily="34" charset="0"/>
                        <a:cs typeface="Arial" panose="020B0604020202020204" pitchFamily="34" charset="0"/>
                      </a:endParaRPr>
                    </a:p>
                  </a:txBody>
                  <a:tcPr marL="70179" marR="7017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en-US" sz="800" dirty="0">
                          <a:latin typeface="Arial" panose="020B0604020202020204" pitchFamily="34" charset="0"/>
                          <a:cs typeface="Arial" panose="020B0604020202020204" pitchFamily="34" charset="0"/>
                        </a:rPr>
                        <a:t>Council Tax</a:t>
                      </a:r>
                    </a:p>
                  </a:txBody>
                  <a:tcPr marL="70179" marR="7017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r"/>
                      <a:r>
                        <a:rPr lang="en-US" sz="800" dirty="0">
                          <a:latin typeface="Arial" panose="020B0604020202020204" pitchFamily="34" charset="0"/>
                          <a:cs typeface="Arial" panose="020B0604020202020204" pitchFamily="34" charset="0"/>
                        </a:rPr>
                        <a:t>£80</a:t>
                      </a:r>
                    </a:p>
                  </a:txBody>
                  <a:tcPr marL="70179" marR="70179" marT="0"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997698700"/>
                  </a:ext>
                </a:extLst>
              </a:tr>
              <a:tr h="252000">
                <a:tc>
                  <a:txBody>
                    <a:bodyPr/>
                    <a:lstStyle/>
                    <a:p>
                      <a:endParaRPr lang="en-US" sz="800" dirty="0">
                        <a:latin typeface="Arial" panose="020B0604020202020204" pitchFamily="34" charset="0"/>
                        <a:cs typeface="Arial" panose="020B0604020202020204" pitchFamily="34" charset="0"/>
                      </a:endParaRPr>
                    </a:p>
                    <a:p>
                      <a:endParaRPr lang="en-US" sz="800" dirty="0">
                        <a:latin typeface="Arial" panose="020B0604020202020204" pitchFamily="34" charset="0"/>
                        <a:cs typeface="Arial" panose="020B0604020202020204" pitchFamily="34" charset="0"/>
                      </a:endParaRPr>
                    </a:p>
                  </a:txBody>
                  <a:tcPr marL="70179" marR="70179" marT="0"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sz="800" dirty="0">
                        <a:latin typeface="Arial" panose="020B0604020202020204" pitchFamily="34" charset="0"/>
                        <a:cs typeface="Arial" panose="020B0604020202020204" pitchFamily="34" charset="0"/>
                      </a:endParaRPr>
                    </a:p>
                  </a:txBody>
                  <a:tcPr marL="70179" marR="7017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en-US" sz="800" dirty="0">
                          <a:latin typeface="Arial" panose="020B0604020202020204" pitchFamily="34" charset="0"/>
                          <a:cs typeface="Arial" panose="020B0604020202020204" pitchFamily="34" charset="0"/>
                        </a:rPr>
                        <a:t>Water  </a:t>
                      </a:r>
                    </a:p>
                  </a:txBody>
                  <a:tcPr marL="70179" marR="7017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r"/>
                      <a:r>
                        <a:rPr lang="en-US" sz="800" dirty="0">
                          <a:latin typeface="Arial" panose="020B0604020202020204" pitchFamily="34" charset="0"/>
                          <a:cs typeface="Arial" panose="020B0604020202020204" pitchFamily="34" charset="0"/>
                        </a:rPr>
                        <a:t>£15</a:t>
                      </a:r>
                    </a:p>
                  </a:txBody>
                  <a:tcPr marL="70179" marR="70179" marT="0"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31737210"/>
                  </a:ext>
                </a:extLst>
              </a:tr>
              <a:tr h="252000">
                <a:tc>
                  <a:txBody>
                    <a:bodyPr/>
                    <a:lstStyle/>
                    <a:p>
                      <a:endParaRPr lang="en-US" sz="800" dirty="0">
                        <a:latin typeface="Arial" panose="020B0604020202020204" pitchFamily="34" charset="0"/>
                        <a:cs typeface="Arial" panose="020B0604020202020204" pitchFamily="34" charset="0"/>
                      </a:endParaRPr>
                    </a:p>
                    <a:p>
                      <a:endParaRPr lang="en-US" sz="800" dirty="0">
                        <a:latin typeface="Arial" panose="020B0604020202020204" pitchFamily="34" charset="0"/>
                        <a:cs typeface="Arial" panose="020B0604020202020204" pitchFamily="34" charset="0"/>
                      </a:endParaRPr>
                    </a:p>
                  </a:txBody>
                  <a:tcPr marL="70179" marR="70179" marT="0"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sz="800" dirty="0">
                        <a:latin typeface="Arial" panose="020B0604020202020204" pitchFamily="34" charset="0"/>
                        <a:cs typeface="Arial" panose="020B0604020202020204" pitchFamily="34" charset="0"/>
                      </a:endParaRPr>
                    </a:p>
                  </a:txBody>
                  <a:tcPr marL="70179" marR="7017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en-US" sz="800" dirty="0">
                          <a:latin typeface="Arial" panose="020B0604020202020204" pitchFamily="34" charset="0"/>
                          <a:cs typeface="Arial" panose="020B0604020202020204" pitchFamily="34" charset="0"/>
                        </a:rPr>
                        <a:t>Gas/Electric (dual fuel)</a:t>
                      </a:r>
                    </a:p>
                  </a:txBody>
                  <a:tcPr marL="70179" marR="7017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r"/>
                      <a:r>
                        <a:rPr lang="en-US" sz="800" dirty="0">
                          <a:latin typeface="Arial" panose="020B0604020202020204" pitchFamily="34" charset="0"/>
                          <a:cs typeface="Arial" panose="020B0604020202020204" pitchFamily="34" charset="0"/>
                        </a:rPr>
                        <a:t>£40</a:t>
                      </a:r>
                    </a:p>
                  </a:txBody>
                  <a:tcPr marL="70179" marR="70179" marT="0"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569138739"/>
                  </a:ext>
                </a:extLst>
              </a:tr>
              <a:tr h="252000">
                <a:tc>
                  <a:txBody>
                    <a:bodyPr/>
                    <a:lstStyle/>
                    <a:p>
                      <a:endParaRPr lang="en-US" sz="800" dirty="0">
                        <a:latin typeface="Arial" panose="020B0604020202020204" pitchFamily="34" charset="0"/>
                        <a:cs typeface="Arial" panose="020B0604020202020204" pitchFamily="34" charset="0"/>
                      </a:endParaRPr>
                    </a:p>
                  </a:txBody>
                  <a:tcPr marL="70179" marR="70179" marT="0"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sz="800" dirty="0">
                        <a:latin typeface="Arial" panose="020B0604020202020204" pitchFamily="34" charset="0"/>
                        <a:cs typeface="Arial" panose="020B0604020202020204" pitchFamily="34" charset="0"/>
                      </a:endParaRPr>
                    </a:p>
                  </a:txBody>
                  <a:tcPr marL="70179" marR="7017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en-US" sz="800" dirty="0">
                          <a:latin typeface="Arial" panose="020B0604020202020204" pitchFamily="34" charset="0"/>
                          <a:cs typeface="Arial" panose="020B0604020202020204" pitchFamily="34" charset="0"/>
                        </a:rPr>
                        <a:t>TV package / broadband / mobile phone</a:t>
                      </a:r>
                    </a:p>
                  </a:txBody>
                  <a:tcPr marL="70179" marR="7017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r"/>
                      <a:r>
                        <a:rPr lang="en-US" sz="800" dirty="0">
                          <a:latin typeface="Arial" panose="020B0604020202020204" pitchFamily="34" charset="0"/>
                          <a:cs typeface="Arial" panose="020B0604020202020204" pitchFamily="34" charset="0"/>
                        </a:rPr>
                        <a:t>£60</a:t>
                      </a:r>
                    </a:p>
                  </a:txBody>
                  <a:tcPr marL="70179" marR="70179" marT="0"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4119991928"/>
                  </a:ext>
                </a:extLst>
              </a:tr>
              <a:tr h="252000">
                <a:tc>
                  <a:txBody>
                    <a:bodyPr/>
                    <a:lstStyle/>
                    <a:p>
                      <a:endParaRPr lang="en-US" sz="800" dirty="0">
                        <a:latin typeface="Arial" panose="020B0604020202020204" pitchFamily="34" charset="0"/>
                        <a:cs typeface="Arial" panose="020B0604020202020204" pitchFamily="34" charset="0"/>
                      </a:endParaRPr>
                    </a:p>
                  </a:txBody>
                  <a:tcPr marL="70179" marR="70179" marT="0"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sz="800" dirty="0">
                        <a:latin typeface="Arial" panose="020B0604020202020204" pitchFamily="34" charset="0"/>
                        <a:cs typeface="Arial" panose="020B0604020202020204" pitchFamily="34" charset="0"/>
                      </a:endParaRPr>
                    </a:p>
                  </a:txBody>
                  <a:tcPr marL="70179" marR="7017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en-US" sz="800" dirty="0">
                          <a:latin typeface="Arial" panose="020B0604020202020204" pitchFamily="34" charset="0"/>
                          <a:cs typeface="Arial" panose="020B0604020202020204" pitchFamily="34" charset="0"/>
                        </a:rPr>
                        <a:t>TV </a:t>
                      </a:r>
                      <a:r>
                        <a:rPr lang="en-US" sz="800" dirty="0" err="1">
                          <a:latin typeface="Arial" panose="020B0604020202020204" pitchFamily="34" charset="0"/>
                          <a:cs typeface="Arial" panose="020B0604020202020204" pitchFamily="34" charset="0"/>
                        </a:rPr>
                        <a:t>licence</a:t>
                      </a:r>
                      <a:endParaRPr lang="en-US" sz="800" dirty="0">
                        <a:latin typeface="Arial" panose="020B0604020202020204" pitchFamily="34" charset="0"/>
                        <a:cs typeface="Arial" panose="020B0604020202020204" pitchFamily="34" charset="0"/>
                      </a:endParaRPr>
                    </a:p>
                  </a:txBody>
                  <a:tcPr marL="70179" marR="7017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r"/>
                      <a:r>
                        <a:rPr lang="en-US" sz="800" dirty="0">
                          <a:latin typeface="Arial" panose="020B0604020202020204" pitchFamily="34" charset="0"/>
                          <a:cs typeface="Arial" panose="020B0604020202020204" pitchFamily="34" charset="0"/>
                        </a:rPr>
                        <a:t>£8</a:t>
                      </a:r>
                    </a:p>
                  </a:txBody>
                  <a:tcPr marL="70179" marR="70179" marT="0"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767412073"/>
                  </a:ext>
                </a:extLst>
              </a:tr>
              <a:tr h="252000">
                <a:tc>
                  <a:txBody>
                    <a:bodyPr/>
                    <a:lstStyle/>
                    <a:p>
                      <a:endParaRPr lang="en-US" sz="800" dirty="0">
                        <a:latin typeface="Arial" panose="020B0604020202020204" pitchFamily="34" charset="0"/>
                        <a:cs typeface="Arial" panose="020B0604020202020204" pitchFamily="34" charset="0"/>
                      </a:endParaRPr>
                    </a:p>
                  </a:txBody>
                  <a:tcPr marL="70179" marR="70179" marT="0"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sz="800" dirty="0">
                        <a:latin typeface="Arial" panose="020B0604020202020204" pitchFamily="34" charset="0"/>
                        <a:cs typeface="Arial" panose="020B0604020202020204" pitchFamily="34" charset="0"/>
                      </a:endParaRPr>
                    </a:p>
                  </a:txBody>
                  <a:tcPr marL="70179" marR="7017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en-US" sz="800" dirty="0">
                          <a:latin typeface="Arial" panose="020B0604020202020204" pitchFamily="34" charset="0"/>
                          <a:cs typeface="Arial" panose="020B0604020202020204" pitchFamily="34" charset="0"/>
                        </a:rPr>
                        <a:t>Contents insurance</a:t>
                      </a:r>
                    </a:p>
                  </a:txBody>
                  <a:tcPr marL="70179" marR="7017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r"/>
                      <a:r>
                        <a:rPr lang="en-US" sz="800" dirty="0">
                          <a:latin typeface="Arial" panose="020B0604020202020204" pitchFamily="34" charset="0"/>
                          <a:cs typeface="Arial" panose="020B0604020202020204" pitchFamily="34" charset="0"/>
                        </a:rPr>
                        <a:t>£30</a:t>
                      </a:r>
                    </a:p>
                  </a:txBody>
                  <a:tcPr marL="70179" marR="70179" marT="0"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345779657"/>
                  </a:ext>
                </a:extLst>
              </a:tr>
              <a:tr h="252000">
                <a:tc>
                  <a:txBody>
                    <a:bodyPr/>
                    <a:lstStyle/>
                    <a:p>
                      <a:endParaRPr lang="en-US" sz="800" dirty="0">
                        <a:latin typeface="Arial" panose="020B0604020202020204" pitchFamily="34" charset="0"/>
                        <a:cs typeface="Arial" panose="020B0604020202020204" pitchFamily="34" charset="0"/>
                      </a:endParaRPr>
                    </a:p>
                  </a:txBody>
                  <a:tcPr marL="70179" marR="70179" marT="0"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sz="800" dirty="0">
                        <a:latin typeface="Arial" panose="020B0604020202020204" pitchFamily="34" charset="0"/>
                        <a:cs typeface="Arial" panose="020B0604020202020204" pitchFamily="34" charset="0"/>
                      </a:endParaRPr>
                    </a:p>
                  </a:txBody>
                  <a:tcPr marL="70179" marR="7017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en-US" sz="800" dirty="0">
                          <a:latin typeface="Arial" panose="020B0604020202020204" pitchFamily="34" charset="0"/>
                          <a:cs typeface="Arial" panose="020B0604020202020204" pitchFamily="34" charset="0"/>
                        </a:rPr>
                        <a:t>Food/shared consumables</a:t>
                      </a:r>
                    </a:p>
                  </a:txBody>
                  <a:tcPr marL="70179" marR="7017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r"/>
                      <a:r>
                        <a:rPr lang="en-US" sz="800" dirty="0">
                          <a:latin typeface="Arial" panose="020B0604020202020204" pitchFamily="34" charset="0"/>
                          <a:cs typeface="Arial" panose="020B0604020202020204" pitchFamily="34" charset="0"/>
                        </a:rPr>
                        <a:t>£150</a:t>
                      </a:r>
                    </a:p>
                  </a:txBody>
                  <a:tcPr marL="70179" marR="70179" marT="0"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496923779"/>
                  </a:ext>
                </a:extLst>
              </a:tr>
              <a:tr h="252000">
                <a:tc>
                  <a:txBody>
                    <a:bodyPr/>
                    <a:lstStyle/>
                    <a:p>
                      <a:endParaRPr lang="en-US" sz="800" dirty="0">
                        <a:latin typeface="Arial" panose="020B0604020202020204" pitchFamily="34" charset="0"/>
                        <a:cs typeface="Arial" panose="020B0604020202020204" pitchFamily="34" charset="0"/>
                      </a:endParaRPr>
                    </a:p>
                  </a:txBody>
                  <a:tcPr marL="70179" marR="70179" marT="0"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sz="800" dirty="0">
                        <a:latin typeface="Arial" panose="020B0604020202020204" pitchFamily="34" charset="0"/>
                        <a:cs typeface="Arial" panose="020B0604020202020204" pitchFamily="34" charset="0"/>
                      </a:endParaRPr>
                    </a:p>
                  </a:txBody>
                  <a:tcPr marL="70179" marR="7017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en-US" sz="800" dirty="0" err="1">
                          <a:latin typeface="Arial" panose="020B0604020202020204" pitchFamily="34" charset="0"/>
                          <a:cs typeface="Arial" panose="020B0604020202020204" pitchFamily="34" charset="0"/>
                        </a:rPr>
                        <a:t>Socialising</a:t>
                      </a:r>
                      <a:endParaRPr lang="en-US" sz="800" dirty="0">
                        <a:latin typeface="Arial" panose="020B0604020202020204" pitchFamily="34" charset="0"/>
                        <a:cs typeface="Arial" panose="020B0604020202020204" pitchFamily="34" charset="0"/>
                      </a:endParaRPr>
                    </a:p>
                  </a:txBody>
                  <a:tcPr marL="70179" marR="7017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r"/>
                      <a:r>
                        <a:rPr lang="en-US" sz="800" dirty="0">
                          <a:latin typeface="Arial" panose="020B0604020202020204" pitchFamily="34" charset="0"/>
                          <a:cs typeface="Arial" panose="020B0604020202020204" pitchFamily="34" charset="0"/>
                        </a:rPr>
                        <a:t>£225</a:t>
                      </a:r>
                    </a:p>
                  </a:txBody>
                  <a:tcPr marL="70179" marR="70179" marT="0"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575509351"/>
                  </a:ext>
                </a:extLst>
              </a:tr>
              <a:tr h="252000">
                <a:tc>
                  <a:txBody>
                    <a:bodyPr/>
                    <a:lstStyle/>
                    <a:p>
                      <a:endParaRPr lang="en-US" sz="800" dirty="0">
                        <a:latin typeface="Arial" panose="020B0604020202020204" pitchFamily="34" charset="0"/>
                        <a:cs typeface="Arial" panose="020B0604020202020204" pitchFamily="34" charset="0"/>
                      </a:endParaRPr>
                    </a:p>
                  </a:txBody>
                  <a:tcPr marL="70179" marR="70179" marT="0"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sz="800" dirty="0">
                        <a:latin typeface="Arial" panose="020B0604020202020204" pitchFamily="34" charset="0"/>
                        <a:cs typeface="Arial" panose="020B0604020202020204" pitchFamily="34" charset="0"/>
                      </a:endParaRPr>
                    </a:p>
                  </a:txBody>
                  <a:tcPr marL="70179" marR="7017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en-US" sz="800" dirty="0">
                          <a:latin typeface="Arial" panose="020B0604020202020204" pitchFamily="34" charset="0"/>
                          <a:cs typeface="Arial" panose="020B0604020202020204" pitchFamily="34" charset="0"/>
                        </a:rPr>
                        <a:t>Travel</a:t>
                      </a:r>
                    </a:p>
                  </a:txBody>
                  <a:tcPr marL="70179" marR="7017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r"/>
                      <a:r>
                        <a:rPr lang="en-US" sz="800" dirty="0">
                          <a:latin typeface="Arial" panose="020B0604020202020204" pitchFamily="34" charset="0"/>
                          <a:cs typeface="Arial" panose="020B0604020202020204" pitchFamily="34" charset="0"/>
                        </a:rPr>
                        <a:t>£140</a:t>
                      </a:r>
                    </a:p>
                  </a:txBody>
                  <a:tcPr marL="70179" marR="70179" marT="0"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766535844"/>
                  </a:ext>
                </a:extLst>
              </a:tr>
              <a:tr h="252000">
                <a:tc>
                  <a:txBody>
                    <a:bodyPr/>
                    <a:lstStyle/>
                    <a:p>
                      <a:endParaRPr lang="en-US" sz="800" dirty="0">
                        <a:latin typeface="Arial" panose="020B0604020202020204" pitchFamily="34" charset="0"/>
                        <a:cs typeface="Arial" panose="020B0604020202020204" pitchFamily="34" charset="0"/>
                      </a:endParaRPr>
                    </a:p>
                  </a:txBody>
                  <a:tcPr marL="70179" marR="70179" marT="0"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sz="800" dirty="0">
                        <a:latin typeface="Arial" panose="020B0604020202020204" pitchFamily="34" charset="0"/>
                        <a:cs typeface="Arial" panose="020B0604020202020204" pitchFamily="34" charset="0"/>
                      </a:endParaRPr>
                    </a:p>
                  </a:txBody>
                  <a:tcPr marL="70179" marR="7017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en-US" sz="800" dirty="0">
                          <a:latin typeface="Arial" panose="020B0604020202020204" pitchFamily="34" charset="0"/>
                          <a:cs typeface="Arial" panose="020B0604020202020204" pitchFamily="34" charset="0"/>
                        </a:rPr>
                        <a:t>Clothes</a:t>
                      </a:r>
                    </a:p>
                  </a:txBody>
                  <a:tcPr marL="70179" marR="7017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r"/>
                      <a:r>
                        <a:rPr lang="en-US" sz="800" dirty="0">
                          <a:latin typeface="Arial" panose="020B0604020202020204" pitchFamily="34" charset="0"/>
                          <a:cs typeface="Arial" panose="020B0604020202020204" pitchFamily="34" charset="0"/>
                        </a:rPr>
                        <a:t>£120</a:t>
                      </a:r>
                    </a:p>
                  </a:txBody>
                  <a:tcPr marL="70179" marR="70179" marT="0"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667256641"/>
                  </a:ext>
                </a:extLst>
              </a:tr>
              <a:tr h="252000">
                <a:tc>
                  <a:txBody>
                    <a:bodyPr/>
                    <a:lstStyle/>
                    <a:p>
                      <a:endParaRPr lang="en-US" sz="800" dirty="0">
                        <a:latin typeface="Arial" panose="020B0604020202020204" pitchFamily="34" charset="0"/>
                        <a:cs typeface="Arial" panose="020B0604020202020204" pitchFamily="34" charset="0"/>
                      </a:endParaRPr>
                    </a:p>
                  </a:txBody>
                  <a:tcPr marL="70179" marR="70179" marT="0"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sz="800" dirty="0">
                        <a:latin typeface="Arial" panose="020B0604020202020204" pitchFamily="34" charset="0"/>
                        <a:cs typeface="Arial" panose="020B0604020202020204" pitchFamily="34" charset="0"/>
                      </a:endParaRPr>
                    </a:p>
                  </a:txBody>
                  <a:tcPr marL="70179" marR="7017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en-US" sz="800" dirty="0">
                          <a:latin typeface="Arial" panose="020B0604020202020204" pitchFamily="34" charset="0"/>
                          <a:cs typeface="Arial" panose="020B0604020202020204" pitchFamily="34" charset="0"/>
                        </a:rPr>
                        <a:t>Savings</a:t>
                      </a:r>
                    </a:p>
                  </a:txBody>
                  <a:tcPr marL="70179" marR="7017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r"/>
                      <a:endParaRPr lang="en-US" sz="800" dirty="0">
                        <a:latin typeface="Arial" panose="020B0604020202020204" pitchFamily="34" charset="0"/>
                        <a:cs typeface="Arial" panose="020B0604020202020204" pitchFamily="34" charset="0"/>
                      </a:endParaRPr>
                    </a:p>
                  </a:txBody>
                  <a:tcPr marL="70179" marR="70179" marT="0"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970942681"/>
                  </a:ext>
                </a:extLst>
              </a:tr>
              <a:tr h="252000">
                <a:tc>
                  <a:txBody>
                    <a:bodyPr/>
                    <a:lstStyle/>
                    <a:p>
                      <a:pPr algn="r"/>
                      <a:r>
                        <a:rPr lang="en-US" sz="800" b="1" dirty="0">
                          <a:solidFill>
                            <a:schemeClr val="bg1"/>
                          </a:solidFill>
                          <a:latin typeface="Arial" panose="020B0604020202020204" pitchFamily="34" charset="0"/>
                          <a:cs typeface="Arial" panose="020B0604020202020204" pitchFamily="34" charset="0"/>
                        </a:rPr>
                        <a:t>Total</a:t>
                      </a:r>
                    </a:p>
                  </a:txBody>
                  <a:tcPr marL="70179" marR="70179" marT="35090" marB="35090" anchor="ctr">
                    <a:lnL w="3175"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rgbClr val="78B637"/>
                    </a:solidFill>
                  </a:tcPr>
                </a:tc>
                <a:tc>
                  <a:txBody>
                    <a:bodyPr/>
                    <a:lstStyle/>
                    <a:p>
                      <a:pPr algn="r"/>
                      <a:r>
                        <a:rPr lang="en-US" sz="800" b="1" dirty="0">
                          <a:solidFill>
                            <a:schemeClr val="bg1"/>
                          </a:solidFill>
                          <a:latin typeface="Arial" panose="020B0604020202020204" pitchFamily="34" charset="0"/>
                          <a:cs typeface="Arial" panose="020B0604020202020204" pitchFamily="34" charset="0"/>
                        </a:rPr>
                        <a:t>£1400.00</a:t>
                      </a:r>
                    </a:p>
                  </a:txBody>
                  <a:tcPr marL="70179" marR="70179" marT="35090" marB="350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rgbClr val="78B637"/>
                    </a:solidFill>
                  </a:tcPr>
                </a:tc>
                <a:tc>
                  <a:txBody>
                    <a:bodyPr/>
                    <a:lstStyle/>
                    <a:p>
                      <a:pPr algn="r"/>
                      <a:r>
                        <a:rPr lang="en-US" sz="800" b="1" dirty="0">
                          <a:solidFill>
                            <a:schemeClr val="bg1"/>
                          </a:solidFill>
                          <a:latin typeface="Arial" panose="020B0604020202020204" pitchFamily="34" charset="0"/>
                          <a:cs typeface="Arial" panose="020B0604020202020204" pitchFamily="34" charset="0"/>
                        </a:rPr>
                        <a:t>Total</a:t>
                      </a:r>
                    </a:p>
                  </a:txBody>
                  <a:tcPr marL="70179" marR="70179" marT="35090" marB="350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rgbClr val="78B637"/>
                    </a:solidFill>
                  </a:tcPr>
                </a:tc>
                <a:tc>
                  <a:txBody>
                    <a:bodyPr/>
                    <a:lstStyle/>
                    <a:p>
                      <a:pPr algn="r"/>
                      <a:r>
                        <a:rPr lang="en-US" sz="800" b="1" dirty="0">
                          <a:solidFill>
                            <a:schemeClr val="bg1"/>
                          </a:solidFill>
                          <a:latin typeface="Arial" panose="020B0604020202020204" pitchFamily="34" charset="0"/>
                          <a:cs typeface="Arial" panose="020B0604020202020204" pitchFamily="34" charset="0"/>
                        </a:rPr>
                        <a:t>£1318</a:t>
                      </a:r>
                    </a:p>
                  </a:txBody>
                  <a:tcPr marL="70179" marR="70179" marT="35090" marB="35090" anchor="ctr">
                    <a:lnL w="12700" cap="flat" cmpd="sng" algn="ctr">
                      <a:solidFill>
                        <a:schemeClr val="tx1"/>
                      </a:solidFill>
                      <a:prstDash val="solid"/>
                      <a:round/>
                      <a:headEnd type="none" w="med" len="med"/>
                      <a:tailEnd type="none" w="med" len="med"/>
                    </a:lnL>
                    <a:lnR w="3175"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rgbClr val="024731"/>
                    </a:solidFill>
                  </a:tcPr>
                </a:tc>
                <a:extLst>
                  <a:ext uri="{0D108BD9-81ED-4DB2-BD59-A6C34878D82A}">
                    <a16:rowId xmlns:a16="http://schemas.microsoft.com/office/drawing/2014/main" val="1709190824"/>
                  </a:ext>
                </a:extLst>
              </a:tr>
            </a:tbl>
          </a:graphicData>
        </a:graphic>
      </p:graphicFrame>
    </p:spTree>
    <p:extLst>
      <p:ext uri="{BB962C8B-B14F-4D97-AF65-F5344CB8AC3E}">
        <p14:creationId xmlns:p14="http://schemas.microsoft.com/office/powerpoint/2010/main" val="424831824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733A10-E259-D140-9E56-44BD15798DB7}"/>
              </a:ext>
            </a:extLst>
          </p:cNvPr>
          <p:cNvSpPr>
            <a:spLocks noGrp="1"/>
          </p:cNvSpPr>
          <p:nvPr>
            <p:ph type="title"/>
          </p:nvPr>
        </p:nvSpPr>
        <p:spPr>
          <a:xfrm>
            <a:off x="467139" y="468000"/>
            <a:ext cx="3653924" cy="1857190"/>
          </a:xfrm>
        </p:spPr>
        <p:txBody>
          <a:bodyPr>
            <a:noAutofit/>
          </a:bodyPr>
          <a:lstStyle/>
          <a:p>
            <a:pPr lvl="0" algn="l" eaLnBrk="1" hangingPunct="1"/>
            <a:r>
              <a:rPr lang="en-US" sz="1400" cap="none" dirty="0">
                <a:solidFill>
                  <a:srgbClr val="024731"/>
                </a:solidFill>
                <a:latin typeface="Arial" charset="0"/>
                <a:ea typeface="ＭＳ Ｐゴシック"/>
              </a:rPr>
              <a:t>Activity B – round up</a:t>
            </a:r>
            <a:br>
              <a:rPr lang="en-US" sz="1400" cap="none" dirty="0">
                <a:solidFill>
                  <a:srgbClr val="024731"/>
                </a:solidFill>
                <a:latin typeface="Arial" charset="0"/>
                <a:ea typeface="ＭＳ Ｐゴシック"/>
              </a:rPr>
            </a:br>
            <a:br>
              <a:rPr lang="en-US" sz="1900" cap="none" dirty="0">
                <a:solidFill>
                  <a:srgbClr val="000000"/>
                </a:solidFill>
                <a:latin typeface="Arial" charset="0"/>
                <a:ea typeface="ＭＳ Ｐゴシック"/>
              </a:rPr>
            </a:br>
            <a:r>
              <a:rPr lang="en-US" cap="none" dirty="0">
                <a:solidFill>
                  <a:srgbClr val="00864F"/>
                </a:solidFill>
                <a:ea typeface="ＭＳ Ｐゴシック"/>
              </a:rPr>
              <a:t>The balancing act</a:t>
            </a:r>
            <a:br>
              <a:rPr lang="en-US" sz="2400" cap="none" dirty="0">
                <a:solidFill>
                  <a:srgbClr val="00864F"/>
                </a:solidFill>
                <a:ea typeface="ＭＳ Ｐゴシック"/>
              </a:rPr>
            </a:br>
            <a:br>
              <a:rPr lang="en-US" sz="1200" cap="none" dirty="0">
                <a:solidFill>
                  <a:srgbClr val="000000"/>
                </a:solidFill>
                <a:latin typeface="Arial" charset="0"/>
                <a:ea typeface="ＭＳ Ｐゴシック"/>
              </a:rPr>
            </a:br>
            <a:r>
              <a:rPr lang="en-US" sz="3200" cap="none" dirty="0">
                <a:solidFill>
                  <a:srgbClr val="00864F"/>
                </a:solidFill>
                <a:ea typeface="ＭＳ Ｐゴシック"/>
              </a:rPr>
              <a:t>Key learning:</a:t>
            </a:r>
            <a:endParaRPr lang="en-US" sz="3200" dirty="0">
              <a:solidFill>
                <a:srgbClr val="00864F"/>
              </a:solidFill>
            </a:endParaRPr>
          </a:p>
        </p:txBody>
      </p:sp>
      <p:sp>
        <p:nvSpPr>
          <p:cNvPr id="25" name="Content Placeholder 6">
            <a:extLst>
              <a:ext uri="{FF2B5EF4-FFF2-40B4-BE49-F238E27FC236}">
                <a16:creationId xmlns:a16="http://schemas.microsoft.com/office/drawing/2014/main" id="{B7D9EDC1-F097-2E41-97F8-6EF9FC580D57}"/>
              </a:ext>
            </a:extLst>
          </p:cNvPr>
          <p:cNvSpPr txBox="1">
            <a:spLocks/>
          </p:cNvSpPr>
          <p:nvPr/>
        </p:nvSpPr>
        <p:spPr>
          <a:xfrm>
            <a:off x="0" y="2440800"/>
            <a:ext cx="6609600" cy="4417200"/>
          </a:xfrm>
          <a:prstGeom prst="rect">
            <a:avLst/>
          </a:prstGeom>
          <a:solidFill>
            <a:srgbClr val="78B637"/>
          </a:solidFill>
        </p:spPr>
        <p:txBody>
          <a:bodyPr lIns="468000" tIns="0" rIns="432000" bIns="0" anchor="ctr" anchorCtr="0"/>
          <a:lstStyle>
            <a:lvl1pPr marL="182489" indent="-182489" algn="l" rtl="0" eaLnBrk="0" fontAlgn="base" hangingPunct="0">
              <a:spcBef>
                <a:spcPct val="20000"/>
              </a:spcBef>
              <a:spcAft>
                <a:spcPct val="0"/>
              </a:spcAft>
              <a:buFont typeface="Arial" charset="0"/>
              <a:buChar char="•"/>
              <a:defRPr kern="1200">
                <a:solidFill>
                  <a:schemeClr val="tx1"/>
                </a:solidFill>
                <a:latin typeface="Arial" pitchFamily="34" charset="0"/>
                <a:ea typeface="+mn-ea"/>
                <a:cs typeface="Arial" pitchFamily="34" charset="0"/>
              </a:defRPr>
            </a:lvl1pPr>
            <a:lvl2pPr marL="742657" indent="-285639" algn="l" rtl="0" eaLnBrk="0" fontAlgn="base" hangingPunct="0">
              <a:spcBef>
                <a:spcPct val="20000"/>
              </a:spcBef>
              <a:spcAft>
                <a:spcPct val="0"/>
              </a:spcAft>
              <a:buFont typeface="Arial" charset="0"/>
              <a:buChar char="•"/>
              <a:defRPr kern="1200">
                <a:solidFill>
                  <a:schemeClr val="tx1"/>
                </a:solidFill>
                <a:latin typeface="Arial" pitchFamily="34" charset="0"/>
                <a:ea typeface="+mn-ea"/>
                <a:cs typeface="Arial" pitchFamily="34" charset="0"/>
              </a:defRPr>
            </a:lvl2pPr>
            <a:lvl3pPr marL="1071142" indent="-157100" algn="l" rtl="0" eaLnBrk="0" fontAlgn="base" hangingPunct="0">
              <a:spcBef>
                <a:spcPct val="20000"/>
              </a:spcBef>
              <a:spcAft>
                <a:spcPct val="0"/>
              </a:spcAft>
              <a:buFont typeface="Arial" charset="0"/>
              <a:buChar char="•"/>
              <a:defRPr kern="1200">
                <a:solidFill>
                  <a:schemeClr val="tx1"/>
                </a:solidFill>
                <a:latin typeface="Arial" pitchFamily="34" charset="0"/>
                <a:ea typeface="+mn-ea"/>
                <a:cs typeface="Arial" pitchFamily="34" charset="0"/>
              </a:defRPr>
            </a:lvl3pPr>
            <a:lvl4pPr marL="1599573" indent="-228513" algn="l" rtl="0" eaLnBrk="0" fontAlgn="base" hangingPunct="0">
              <a:spcBef>
                <a:spcPct val="20000"/>
              </a:spcBef>
              <a:spcAft>
                <a:spcPct val="0"/>
              </a:spcAft>
              <a:buFont typeface="Arial" charset="0"/>
              <a:buChar char="•"/>
              <a:defRPr kern="1200">
                <a:solidFill>
                  <a:schemeClr val="tx1"/>
                </a:solidFill>
                <a:latin typeface="Arial" pitchFamily="34" charset="0"/>
                <a:ea typeface="+mn-ea"/>
                <a:cs typeface="Arial" pitchFamily="34" charset="0"/>
              </a:defRPr>
            </a:lvl4pPr>
            <a:lvl5pPr marL="2056593" indent="-228513" algn="l" rtl="0" eaLnBrk="0" fontAlgn="base" hangingPunct="0">
              <a:spcBef>
                <a:spcPct val="20000"/>
              </a:spcBef>
              <a:spcAft>
                <a:spcPct val="0"/>
              </a:spcAft>
              <a:buFont typeface="Arial" charset="0"/>
              <a:buChar char="•"/>
              <a:defRPr kern="1200">
                <a:solidFill>
                  <a:schemeClr val="tx1"/>
                </a:solidFill>
                <a:latin typeface="Arial" pitchFamily="34" charset="0"/>
                <a:ea typeface="+mn-ea"/>
                <a:cs typeface="Arial" pitchFamily="34" charset="0"/>
              </a:defRPr>
            </a:lvl5pPr>
            <a:lvl6pPr marL="2513612" indent="-228513" algn="l" defTabSz="91404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0633" indent="-228513" algn="l" defTabSz="91404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7653" indent="-228513" algn="l" defTabSz="91404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4675" indent="-228513" algn="l" defTabSz="914043"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270000" lvl="0" indent="-270000">
              <a:spcBef>
                <a:spcPts val="0"/>
              </a:spcBef>
              <a:spcAft>
                <a:spcPts val="1200"/>
              </a:spcAft>
              <a:buFont typeface="Wingdings" pitchFamily="2" charset="2"/>
              <a:buChar char="§"/>
            </a:pPr>
            <a:r>
              <a:rPr lang="en-GB" sz="2000" dirty="0">
                <a:solidFill>
                  <a:schemeClr val="bg1"/>
                </a:solidFill>
              </a:rPr>
              <a:t>You will have a lot to think about when you move into independent living. If you are unsure, talk to others – friends, family and supportive adults.</a:t>
            </a:r>
          </a:p>
          <a:p>
            <a:pPr marL="270000" lvl="0" indent="-270000">
              <a:spcBef>
                <a:spcPts val="0"/>
              </a:spcBef>
              <a:spcAft>
                <a:spcPts val="1200"/>
              </a:spcAft>
              <a:buFont typeface="Wingdings" pitchFamily="2" charset="2"/>
              <a:buChar char="§"/>
            </a:pPr>
            <a:r>
              <a:rPr lang="en-GB" sz="2000" dirty="0">
                <a:solidFill>
                  <a:schemeClr val="bg1"/>
                </a:solidFill>
              </a:rPr>
              <a:t>It is important to fully understand all of the things that you will need to take responsibility for once you live independently.</a:t>
            </a:r>
          </a:p>
          <a:p>
            <a:pPr marL="270000" lvl="0" indent="-270000">
              <a:spcBef>
                <a:spcPts val="0"/>
              </a:spcBef>
              <a:spcAft>
                <a:spcPts val="1200"/>
              </a:spcAft>
              <a:buFont typeface="Wingdings" pitchFamily="2" charset="2"/>
              <a:buChar char="§"/>
            </a:pPr>
            <a:r>
              <a:rPr lang="en-GB" sz="2000" dirty="0">
                <a:solidFill>
                  <a:schemeClr val="bg1"/>
                </a:solidFill>
              </a:rPr>
              <a:t>Your spending habits may need to change to be able to afford to live independently or to achieve a goal.</a:t>
            </a:r>
          </a:p>
        </p:txBody>
      </p:sp>
      <p:pic>
        <p:nvPicPr>
          <p:cNvPr id="4" name="Picture 3" descr="Image of two people looking at a laptop">
            <a:extLst>
              <a:ext uri="{FF2B5EF4-FFF2-40B4-BE49-F238E27FC236}">
                <a16:creationId xmlns:a16="http://schemas.microsoft.com/office/drawing/2014/main" id="{CE3C08C7-CAF7-634C-8A6F-CAAEC68597E1}"/>
              </a:ext>
            </a:extLst>
          </p:cNvPr>
          <p:cNvPicPr>
            <a:picLocks noChangeAspect="1"/>
          </p:cNvPicPr>
          <p:nvPr/>
        </p:nvPicPr>
        <p:blipFill rotWithShape="1">
          <a:blip r:embed="rId3" cstate="print">
            <a:extLst>
              <a:ext uri="{28A0092B-C50C-407E-A947-70E740481C1C}">
                <a14:useLocalDpi xmlns:a14="http://schemas.microsoft.com/office/drawing/2010/main"/>
              </a:ext>
            </a:extLst>
          </a:blip>
          <a:srcRect t="-2"/>
          <a:stretch/>
        </p:blipFill>
        <p:spPr>
          <a:xfrm>
            <a:off x="6609600" y="2440800"/>
            <a:ext cx="3296400" cy="4417201"/>
          </a:xfrm>
          <a:prstGeom prst="rect">
            <a:avLst/>
          </a:prstGeom>
        </p:spPr>
      </p:pic>
    </p:spTree>
    <p:extLst>
      <p:ext uri="{BB962C8B-B14F-4D97-AF65-F5344CB8AC3E}">
        <p14:creationId xmlns:p14="http://schemas.microsoft.com/office/powerpoint/2010/main" val="228131769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733A10-E259-D140-9E56-44BD15798DB7}"/>
              </a:ext>
            </a:extLst>
          </p:cNvPr>
          <p:cNvSpPr>
            <a:spLocks noGrp="1"/>
          </p:cNvSpPr>
          <p:nvPr>
            <p:ph type="title"/>
          </p:nvPr>
        </p:nvSpPr>
        <p:spPr>
          <a:xfrm>
            <a:off x="467139" y="468001"/>
            <a:ext cx="9041134" cy="1106074"/>
          </a:xfrm>
        </p:spPr>
        <p:txBody>
          <a:bodyPr>
            <a:noAutofit/>
          </a:bodyPr>
          <a:lstStyle/>
          <a:p>
            <a:pPr lvl="0" algn="l" eaLnBrk="1" hangingPunct="1">
              <a:spcAft>
                <a:spcPts val="1800"/>
              </a:spcAft>
            </a:pPr>
            <a:r>
              <a:rPr lang="en-US" sz="1400" cap="none" dirty="0">
                <a:solidFill>
                  <a:srgbClr val="024731"/>
                </a:solidFill>
                <a:latin typeface="Arial" charset="0"/>
                <a:ea typeface="ＭＳ Ｐゴシック"/>
              </a:rPr>
              <a:t>Activity C – The next move? My first home?</a:t>
            </a:r>
            <a:br>
              <a:rPr lang="en-US" sz="1400" cap="none" dirty="0">
                <a:solidFill>
                  <a:srgbClr val="000000"/>
                </a:solidFill>
                <a:latin typeface="Arial" charset="0"/>
                <a:ea typeface="ＭＳ Ｐゴシック"/>
              </a:rPr>
            </a:br>
            <a:br>
              <a:rPr lang="en-US" sz="2100" cap="none" dirty="0">
                <a:solidFill>
                  <a:srgbClr val="00864F"/>
                </a:solidFill>
                <a:ea typeface="ＭＳ Ｐゴシック"/>
              </a:rPr>
            </a:br>
            <a:r>
              <a:rPr lang="en-US" sz="3200" cap="none" dirty="0">
                <a:solidFill>
                  <a:srgbClr val="00864F"/>
                </a:solidFill>
                <a:ea typeface="ＭＳ Ｐゴシック"/>
              </a:rPr>
              <a:t>Do you know the difference?</a:t>
            </a:r>
            <a:endParaRPr lang="en-US" sz="3200" dirty="0">
              <a:solidFill>
                <a:srgbClr val="00864F"/>
              </a:solidFill>
            </a:endParaRPr>
          </a:p>
        </p:txBody>
      </p:sp>
      <p:grpSp>
        <p:nvGrpSpPr>
          <p:cNvPr id="26" name="Group 25">
            <a:extLst>
              <a:ext uri="{FF2B5EF4-FFF2-40B4-BE49-F238E27FC236}">
                <a16:creationId xmlns:a16="http://schemas.microsoft.com/office/drawing/2014/main" id="{23870B3C-BD4E-8ACA-3E4D-71775D3307DF}"/>
              </a:ext>
            </a:extLst>
          </p:cNvPr>
          <p:cNvGrpSpPr/>
          <p:nvPr/>
        </p:nvGrpSpPr>
        <p:grpSpPr>
          <a:xfrm>
            <a:off x="467138" y="1877069"/>
            <a:ext cx="8158972" cy="3322256"/>
            <a:chOff x="467138" y="1877069"/>
            <a:chExt cx="8158972" cy="3322256"/>
          </a:xfrm>
        </p:grpSpPr>
        <p:sp>
          <p:nvSpPr>
            <p:cNvPr id="11" name="Rectangle 10">
              <a:extLst>
                <a:ext uri="{FF2B5EF4-FFF2-40B4-BE49-F238E27FC236}">
                  <a16:creationId xmlns:a16="http://schemas.microsoft.com/office/drawing/2014/main" id="{97A918D9-A5C4-8B4F-914D-58062F90603C}"/>
                </a:ext>
              </a:extLst>
            </p:cNvPr>
            <p:cNvSpPr/>
            <p:nvPr/>
          </p:nvSpPr>
          <p:spPr>
            <a:xfrm>
              <a:off x="467138" y="2570965"/>
              <a:ext cx="3627431" cy="461665"/>
            </a:xfrm>
            <a:prstGeom prst="rect">
              <a:avLst/>
            </a:prstGeom>
            <a:solidFill>
              <a:srgbClr val="00864F"/>
            </a:solidFill>
          </p:spPr>
          <p:txBody>
            <a:bodyPr wrap="square">
              <a:spAutoFit/>
            </a:bodyPr>
            <a:lstStyle/>
            <a:p>
              <a:pPr marL="0" indent="0" algn="ctr">
                <a:buNone/>
              </a:pPr>
              <a:r>
                <a:rPr lang="en-GB" dirty="0">
                  <a:solidFill>
                    <a:schemeClr val="bg1"/>
                  </a:solidFill>
                </a:rPr>
                <a:t>For Sale</a:t>
              </a:r>
            </a:p>
          </p:txBody>
        </p:sp>
        <p:sp>
          <p:nvSpPr>
            <p:cNvPr id="15" name="Rectangle 14">
              <a:extLst>
                <a:ext uri="{FF2B5EF4-FFF2-40B4-BE49-F238E27FC236}">
                  <a16:creationId xmlns:a16="http://schemas.microsoft.com/office/drawing/2014/main" id="{B6FC5AC0-10F4-294A-930D-6BF954EFBC9C}"/>
                </a:ext>
              </a:extLst>
            </p:cNvPr>
            <p:cNvSpPr/>
            <p:nvPr/>
          </p:nvSpPr>
          <p:spPr>
            <a:xfrm>
              <a:off x="467166" y="3168000"/>
              <a:ext cx="3724507" cy="2031325"/>
            </a:xfrm>
            <a:prstGeom prst="rect">
              <a:avLst/>
            </a:prstGeom>
          </p:spPr>
          <p:txBody>
            <a:bodyPr wrap="square" lIns="0" tIns="0" rIns="72000" bIns="0">
              <a:spAutoFit/>
            </a:bodyPr>
            <a:lstStyle/>
            <a:p>
              <a:pPr>
                <a:spcAft>
                  <a:spcPts val="600"/>
                </a:spcAft>
                <a:buClr>
                  <a:srgbClr val="00864F"/>
                </a:buClr>
              </a:pPr>
              <a:r>
                <a:rPr lang="en-GB" sz="1400" b="1" dirty="0">
                  <a:solidFill>
                    <a:srgbClr val="024731"/>
                  </a:solidFill>
                </a:rPr>
                <a:t>Buying</a:t>
              </a:r>
            </a:p>
            <a:p>
              <a:pPr marL="180000" lvl="0" indent="-180000" eaLnBrk="0" hangingPunct="0">
                <a:spcAft>
                  <a:spcPts val="600"/>
                </a:spcAft>
                <a:buClr>
                  <a:srgbClr val="00864F"/>
                </a:buClr>
                <a:buFont typeface="Wingdings" pitchFamily="2" charset="2"/>
                <a:buChar char="§"/>
              </a:pPr>
              <a:r>
                <a:rPr lang="en-US" altLang="en-US" sz="1400" dirty="0">
                  <a:solidFill>
                    <a:srgbClr val="000000"/>
                  </a:solidFill>
                  <a:latin typeface="Arial" panose="020B0604020202020204" pitchFamily="34" charset="0"/>
                  <a:ea typeface="Times New Roman" panose="02020603050405020304" pitchFamily="18" charset="0"/>
                  <a:cs typeface="Lloyds Bank Jack Light" panose="02000503040000020004" pitchFamily="2" charset="77"/>
                </a:rPr>
                <a:t>This is when you buy a property. </a:t>
              </a:r>
            </a:p>
            <a:p>
              <a:pPr marL="180000" lvl="0" indent="-180000" eaLnBrk="0" hangingPunct="0">
                <a:spcAft>
                  <a:spcPts val="600"/>
                </a:spcAft>
                <a:buClr>
                  <a:srgbClr val="00864F"/>
                </a:buClr>
                <a:buFont typeface="Wingdings" pitchFamily="2" charset="2"/>
                <a:buChar char="§"/>
              </a:pPr>
              <a:r>
                <a:rPr lang="en-US" altLang="en-US" sz="1400" dirty="0">
                  <a:solidFill>
                    <a:srgbClr val="000000"/>
                  </a:solidFill>
                  <a:latin typeface="Arial" panose="020B0604020202020204" pitchFamily="34" charset="0"/>
                  <a:ea typeface="Times New Roman" panose="02020603050405020304" pitchFamily="18" charset="0"/>
                  <a:cs typeface="Lloyds Bank Jack Light" panose="02000503040000020004" pitchFamily="2" charset="77"/>
                </a:rPr>
                <a:t>This usually involves taking out a mortgage. </a:t>
              </a:r>
            </a:p>
            <a:p>
              <a:pPr marL="180000" lvl="0" indent="-180000" eaLnBrk="0" hangingPunct="0">
                <a:spcAft>
                  <a:spcPts val="600"/>
                </a:spcAft>
                <a:buClr>
                  <a:srgbClr val="00864F"/>
                </a:buClr>
                <a:buFont typeface="Wingdings" pitchFamily="2" charset="2"/>
                <a:buChar char="§"/>
              </a:pPr>
              <a:r>
                <a:rPr lang="en-GB" altLang="en-US" sz="1400" dirty="0">
                  <a:solidFill>
                    <a:srgbClr val="000000"/>
                  </a:solidFill>
                  <a:latin typeface="Arial" panose="020B0604020202020204" pitchFamily="34" charset="0"/>
                  <a:ea typeface="Times New Roman" panose="02020603050405020304" pitchFamily="18" charset="0"/>
                  <a:cs typeface="Lloyds Bank Jack Light" panose="02000503040000020004" pitchFamily="2" charset="77"/>
                </a:rPr>
                <a:t>A mortgage is a loan of money from</a:t>
              </a:r>
              <a:br>
                <a:rPr lang="en-GB" altLang="en-US" sz="1400" dirty="0">
                  <a:solidFill>
                    <a:srgbClr val="000000"/>
                  </a:solidFill>
                  <a:latin typeface="Arial" panose="020B0604020202020204" pitchFamily="34" charset="0"/>
                  <a:ea typeface="Times New Roman" panose="02020603050405020304" pitchFamily="18" charset="0"/>
                  <a:cs typeface="Lloyds Bank Jack Light" panose="02000503040000020004" pitchFamily="2" charset="77"/>
                </a:rPr>
              </a:br>
              <a:r>
                <a:rPr lang="en-GB" altLang="en-US" sz="1400" dirty="0">
                  <a:solidFill>
                    <a:srgbClr val="000000"/>
                  </a:solidFill>
                  <a:latin typeface="Arial" panose="020B0604020202020204" pitchFamily="34" charset="0"/>
                  <a:ea typeface="Times New Roman" panose="02020603050405020304" pitchFamily="18" charset="0"/>
                  <a:cs typeface="Lloyds Bank Jack Light" panose="02000503040000020004" pitchFamily="2" charset="77"/>
                </a:rPr>
                <a:t>a bank or other mortgage providers. </a:t>
              </a:r>
            </a:p>
            <a:p>
              <a:pPr marL="180000" lvl="0" indent="-180000" eaLnBrk="0" hangingPunct="0">
                <a:spcAft>
                  <a:spcPts val="600"/>
                </a:spcAft>
                <a:buClr>
                  <a:srgbClr val="00864F"/>
                </a:buClr>
                <a:buFont typeface="Wingdings" pitchFamily="2" charset="2"/>
                <a:buChar char="§"/>
              </a:pPr>
              <a:r>
                <a:rPr lang="en-US" altLang="en-US" sz="1400" dirty="0">
                  <a:latin typeface="Arial" panose="020B0604020202020204" pitchFamily="34" charset="0"/>
                  <a:ea typeface="Times New Roman" panose="02020603050405020304" pitchFamily="18" charset="0"/>
                  <a:cs typeface="Arial" panose="020B0604020202020204" pitchFamily="34" charset="0"/>
                </a:rPr>
                <a:t>To get a mortgage on a property, you usually need a deposit  (a percentage</a:t>
              </a:r>
              <a:br>
                <a:rPr lang="en-US" altLang="en-US" sz="1400" dirty="0">
                  <a:latin typeface="Arial" panose="020B0604020202020204" pitchFamily="34" charset="0"/>
                  <a:ea typeface="Times New Roman" panose="02020603050405020304" pitchFamily="18" charset="0"/>
                  <a:cs typeface="Arial" panose="020B0604020202020204" pitchFamily="34" charset="0"/>
                </a:rPr>
              </a:br>
              <a:r>
                <a:rPr lang="en-US" altLang="en-US" sz="1400" dirty="0">
                  <a:latin typeface="Arial" panose="020B0604020202020204" pitchFamily="34" charset="0"/>
                  <a:ea typeface="Times New Roman" panose="02020603050405020304" pitchFamily="18" charset="0"/>
                  <a:cs typeface="Arial" panose="020B0604020202020204" pitchFamily="34" charset="0"/>
                </a:rPr>
                <a:t>of the |purchase price). </a:t>
              </a:r>
              <a:endParaRPr lang="en-US" altLang="en-US" sz="1400" dirty="0"/>
            </a:p>
          </p:txBody>
        </p:sp>
        <p:sp>
          <p:nvSpPr>
            <p:cNvPr id="12" name="Rectangle 11">
              <a:extLst>
                <a:ext uri="{FF2B5EF4-FFF2-40B4-BE49-F238E27FC236}">
                  <a16:creationId xmlns:a16="http://schemas.microsoft.com/office/drawing/2014/main" id="{E77F970B-15B1-B248-8E96-4213B16A2B6F}"/>
                </a:ext>
              </a:extLst>
            </p:cNvPr>
            <p:cNvSpPr/>
            <p:nvPr/>
          </p:nvSpPr>
          <p:spPr>
            <a:xfrm>
              <a:off x="4772625" y="2570965"/>
              <a:ext cx="3643092" cy="461665"/>
            </a:xfrm>
            <a:prstGeom prst="rect">
              <a:avLst/>
            </a:prstGeom>
            <a:solidFill>
              <a:srgbClr val="00864F"/>
            </a:solidFill>
          </p:spPr>
          <p:txBody>
            <a:bodyPr wrap="square">
              <a:spAutoFit/>
            </a:bodyPr>
            <a:lstStyle/>
            <a:p>
              <a:pPr marL="0" indent="0" algn="ctr">
                <a:buNone/>
              </a:pPr>
              <a:r>
                <a:rPr lang="en-GB" dirty="0">
                  <a:solidFill>
                    <a:schemeClr val="bg1"/>
                  </a:solidFill>
                </a:rPr>
                <a:t>For Rent</a:t>
              </a:r>
            </a:p>
          </p:txBody>
        </p:sp>
        <p:sp>
          <p:nvSpPr>
            <p:cNvPr id="16" name="Rectangle 15">
              <a:extLst>
                <a:ext uri="{FF2B5EF4-FFF2-40B4-BE49-F238E27FC236}">
                  <a16:creationId xmlns:a16="http://schemas.microsoft.com/office/drawing/2014/main" id="{CA5F97DF-D80A-6243-988E-E281D08F5C01}"/>
                </a:ext>
              </a:extLst>
            </p:cNvPr>
            <p:cNvSpPr/>
            <p:nvPr/>
          </p:nvSpPr>
          <p:spPr>
            <a:xfrm>
              <a:off x="4770610" y="3168000"/>
              <a:ext cx="3855500" cy="1523494"/>
            </a:xfrm>
            <a:prstGeom prst="rect">
              <a:avLst/>
            </a:prstGeom>
          </p:spPr>
          <p:txBody>
            <a:bodyPr wrap="square" lIns="0" tIns="0" rIns="72000" bIns="0">
              <a:spAutoFit/>
            </a:bodyPr>
            <a:lstStyle/>
            <a:p>
              <a:pPr>
                <a:spcAft>
                  <a:spcPts val="600"/>
                </a:spcAft>
                <a:buClr>
                  <a:srgbClr val="00864F"/>
                </a:buClr>
              </a:pPr>
              <a:r>
                <a:rPr lang="en-GB" sz="1400" b="1" dirty="0">
                  <a:solidFill>
                    <a:srgbClr val="024731"/>
                  </a:solidFill>
                </a:rPr>
                <a:t>Renting your own place</a:t>
              </a:r>
            </a:p>
            <a:p>
              <a:pPr marL="180000" indent="-180000">
                <a:spcAft>
                  <a:spcPts val="600"/>
                </a:spcAft>
                <a:buClr>
                  <a:srgbClr val="00864F"/>
                </a:buClr>
                <a:buFont typeface="Wingdings" pitchFamily="2" charset="2"/>
                <a:buChar char="§"/>
              </a:pPr>
              <a:r>
                <a:rPr lang="en-GB" sz="1400" dirty="0"/>
                <a:t>This is when you pay a set amount of</a:t>
              </a:r>
              <a:br>
                <a:rPr lang="en-GB" sz="1400" dirty="0"/>
              </a:br>
              <a:r>
                <a:rPr lang="en-GB" sz="1400" dirty="0"/>
                <a:t>money for the use of a house or a flat. </a:t>
              </a:r>
            </a:p>
            <a:p>
              <a:pPr marL="180000" indent="-180000">
                <a:spcAft>
                  <a:spcPts val="600"/>
                </a:spcAft>
                <a:buClr>
                  <a:srgbClr val="00864F"/>
                </a:buClr>
                <a:buFont typeface="Wingdings" pitchFamily="2" charset="2"/>
                <a:buChar char="§"/>
              </a:pPr>
              <a:r>
                <a:rPr lang="en-GB" sz="1400" dirty="0"/>
                <a:t>The owner of the property is known</a:t>
              </a:r>
              <a:br>
                <a:rPr lang="en-GB" sz="1400" dirty="0"/>
              </a:br>
              <a:r>
                <a:rPr lang="en-GB" sz="1400" dirty="0"/>
                <a:t>as the landlord. </a:t>
              </a:r>
            </a:p>
            <a:p>
              <a:pPr marL="180000" indent="-180000">
                <a:spcAft>
                  <a:spcPts val="600"/>
                </a:spcAft>
                <a:buClr>
                  <a:srgbClr val="00864F"/>
                </a:buClr>
                <a:buFont typeface="Wingdings" pitchFamily="2" charset="2"/>
                <a:buChar char="§"/>
              </a:pPr>
              <a:r>
                <a:rPr lang="en-GB" sz="1400" dirty="0"/>
                <a:t>If you rent, you are called the tenant. </a:t>
              </a:r>
            </a:p>
          </p:txBody>
        </p:sp>
        <p:pic>
          <p:nvPicPr>
            <p:cNvPr id="19" name="Graphic 18">
              <a:extLst>
                <a:ext uri="{FF2B5EF4-FFF2-40B4-BE49-F238E27FC236}">
                  <a16:creationId xmlns:a16="http://schemas.microsoft.com/office/drawing/2014/main" id="{41ADE8F1-E52F-F44C-954E-810A88DA4E0A}"/>
                </a:ext>
                <a:ext uri="{C183D7F6-B498-43B3-948B-1728B52AA6E4}">
                  <adec:decorative xmlns:adec="http://schemas.microsoft.com/office/drawing/2017/decorative" val="1"/>
                </a:ext>
              </a:extLst>
            </p:cNvPr>
            <p:cNvPicPr>
              <a:picLocks noChangeAspect="1"/>
            </p:cNvPicPr>
            <p:nvPr/>
          </p:nvPicPr>
          <p:blipFill rotWithShape="1">
            <a:blip r:embed="rId3" cstate="print">
              <a:extLst>
                <a:ext uri="{28A0092B-C50C-407E-A947-70E740481C1C}">
                  <a14:useLocalDpi xmlns:a14="http://schemas.microsoft.com/office/drawing/2010/main"/>
                </a:ext>
                <a:ext uri="{96DAC541-7B7A-43D3-8B79-37D633B846F1}">
                  <asvg:svgBlip xmlns:asvg="http://schemas.microsoft.com/office/drawing/2016/SVG/main" r:embed="rId4"/>
                </a:ext>
              </a:extLst>
            </a:blip>
            <a:srcRect r="91946"/>
            <a:stretch/>
          </p:blipFill>
          <p:spPr>
            <a:xfrm>
              <a:off x="1979138" y="1877069"/>
              <a:ext cx="603430" cy="568381"/>
            </a:xfrm>
            <a:prstGeom prst="rect">
              <a:avLst/>
            </a:prstGeom>
          </p:spPr>
        </p:pic>
        <p:pic>
          <p:nvPicPr>
            <p:cNvPr id="10" name="Graphic 9">
              <a:extLst>
                <a:ext uri="{FF2B5EF4-FFF2-40B4-BE49-F238E27FC236}">
                  <a16:creationId xmlns:a16="http://schemas.microsoft.com/office/drawing/2014/main" id="{36E8D0ED-1E53-4B4D-B93D-1881AD11526E}"/>
                </a:ext>
                <a:ext uri="{C183D7F6-B498-43B3-948B-1728B52AA6E4}">
                  <adec:decorative xmlns:adec="http://schemas.microsoft.com/office/drawing/2017/decorative" val="1"/>
                </a:ext>
              </a:extLst>
            </p:cNvPr>
            <p:cNvPicPr>
              <a:picLocks noChangeAspect="1"/>
            </p:cNvPicPr>
            <p:nvPr/>
          </p:nvPicPr>
          <p:blipFill rotWithShape="1">
            <a:blip r:embed="rId3" cstate="print">
              <a:extLst>
                <a:ext uri="{28A0092B-C50C-407E-A947-70E740481C1C}">
                  <a14:useLocalDpi xmlns:a14="http://schemas.microsoft.com/office/drawing/2010/main"/>
                </a:ext>
                <a:ext uri="{96DAC541-7B7A-43D3-8B79-37D633B846F1}">
                  <asvg:svgBlip xmlns:asvg="http://schemas.microsoft.com/office/drawing/2016/SVG/main" r:embed="rId4"/>
                </a:ext>
              </a:extLst>
            </a:blip>
            <a:srcRect l="30771" r="61175"/>
            <a:stretch/>
          </p:blipFill>
          <p:spPr>
            <a:xfrm>
              <a:off x="6292456" y="1877069"/>
              <a:ext cx="603430" cy="568381"/>
            </a:xfrm>
            <a:prstGeom prst="rect">
              <a:avLst/>
            </a:prstGeom>
          </p:spPr>
        </p:pic>
      </p:grpSp>
    </p:spTree>
    <p:extLst>
      <p:ext uri="{BB962C8B-B14F-4D97-AF65-F5344CB8AC3E}">
        <p14:creationId xmlns:p14="http://schemas.microsoft.com/office/powerpoint/2010/main" val="288083887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733A10-E259-D140-9E56-44BD15798DB7}"/>
              </a:ext>
            </a:extLst>
          </p:cNvPr>
          <p:cNvSpPr>
            <a:spLocks noGrp="1"/>
          </p:cNvSpPr>
          <p:nvPr>
            <p:ph type="title"/>
          </p:nvPr>
        </p:nvSpPr>
        <p:spPr>
          <a:xfrm>
            <a:off x="467139" y="468001"/>
            <a:ext cx="9041134" cy="1112972"/>
          </a:xfrm>
        </p:spPr>
        <p:txBody>
          <a:bodyPr>
            <a:noAutofit/>
          </a:bodyPr>
          <a:lstStyle/>
          <a:p>
            <a:pPr lvl="0" algn="l" eaLnBrk="1" hangingPunct="1">
              <a:spcAft>
                <a:spcPts val="1800"/>
              </a:spcAft>
            </a:pPr>
            <a:r>
              <a:rPr lang="en-US" sz="1400" cap="none" dirty="0">
                <a:solidFill>
                  <a:srgbClr val="024731"/>
                </a:solidFill>
                <a:latin typeface="Arial" charset="0"/>
                <a:ea typeface="ＭＳ Ｐゴシック"/>
              </a:rPr>
              <a:t>Activity C – The next move? My first home?</a:t>
            </a:r>
            <a:br>
              <a:rPr lang="en-US" sz="1400" cap="none" dirty="0">
                <a:solidFill>
                  <a:srgbClr val="000000"/>
                </a:solidFill>
                <a:latin typeface="Arial" charset="0"/>
                <a:ea typeface="ＭＳ Ｐゴシック"/>
              </a:rPr>
            </a:br>
            <a:br>
              <a:rPr lang="en-US" sz="2100" cap="none" dirty="0">
                <a:solidFill>
                  <a:srgbClr val="00864F"/>
                </a:solidFill>
                <a:ea typeface="ＭＳ Ｐゴシック"/>
              </a:rPr>
            </a:br>
            <a:r>
              <a:rPr lang="en-US" sz="3200" cap="none" dirty="0">
                <a:solidFill>
                  <a:srgbClr val="00864F"/>
                </a:solidFill>
                <a:ea typeface="ＭＳ Ｐゴシック"/>
              </a:rPr>
              <a:t>Do you know the difference?</a:t>
            </a:r>
            <a:endParaRPr lang="en-US" sz="3200" dirty="0">
              <a:solidFill>
                <a:srgbClr val="00864F"/>
              </a:solidFill>
            </a:endParaRPr>
          </a:p>
        </p:txBody>
      </p:sp>
      <p:sp>
        <p:nvSpPr>
          <p:cNvPr id="27" name="Rectangle 26">
            <a:extLst>
              <a:ext uri="{FF2B5EF4-FFF2-40B4-BE49-F238E27FC236}">
                <a16:creationId xmlns:a16="http://schemas.microsoft.com/office/drawing/2014/main" id="{3D319494-F1AA-3CE5-DE51-94A1D10E9289}"/>
              </a:ext>
            </a:extLst>
          </p:cNvPr>
          <p:cNvSpPr/>
          <p:nvPr/>
        </p:nvSpPr>
        <p:spPr>
          <a:xfrm>
            <a:off x="467138" y="2570965"/>
            <a:ext cx="3627431" cy="461665"/>
          </a:xfrm>
          <a:prstGeom prst="rect">
            <a:avLst/>
          </a:prstGeom>
          <a:solidFill>
            <a:srgbClr val="00864F"/>
          </a:solidFill>
        </p:spPr>
        <p:txBody>
          <a:bodyPr wrap="square">
            <a:spAutoFit/>
          </a:bodyPr>
          <a:lstStyle/>
          <a:p>
            <a:pPr marL="0" indent="0" algn="ctr">
              <a:buNone/>
            </a:pPr>
            <a:r>
              <a:rPr lang="en-GB" dirty="0">
                <a:solidFill>
                  <a:schemeClr val="bg1"/>
                </a:solidFill>
              </a:rPr>
              <a:t>Room to Rent</a:t>
            </a:r>
          </a:p>
        </p:txBody>
      </p:sp>
      <p:sp>
        <p:nvSpPr>
          <p:cNvPr id="28" name="Rectangle 27">
            <a:extLst>
              <a:ext uri="{FF2B5EF4-FFF2-40B4-BE49-F238E27FC236}">
                <a16:creationId xmlns:a16="http://schemas.microsoft.com/office/drawing/2014/main" id="{4E2EE924-80DE-AFAD-7B47-84F84EBDA295}"/>
              </a:ext>
            </a:extLst>
          </p:cNvPr>
          <p:cNvSpPr/>
          <p:nvPr/>
        </p:nvSpPr>
        <p:spPr>
          <a:xfrm>
            <a:off x="467166" y="3168000"/>
            <a:ext cx="3724507" cy="1231106"/>
          </a:xfrm>
          <a:prstGeom prst="rect">
            <a:avLst/>
          </a:prstGeom>
        </p:spPr>
        <p:txBody>
          <a:bodyPr wrap="square" lIns="0" tIns="0" rIns="72000" bIns="0">
            <a:spAutoFit/>
          </a:bodyPr>
          <a:lstStyle/>
          <a:p>
            <a:pPr>
              <a:spcAft>
                <a:spcPts val="600"/>
              </a:spcAft>
              <a:buClr>
                <a:srgbClr val="00864F"/>
              </a:buClr>
            </a:pPr>
            <a:r>
              <a:rPr lang="en-GB" sz="1400" b="1" dirty="0">
                <a:solidFill>
                  <a:srgbClr val="024731"/>
                </a:solidFill>
              </a:rPr>
              <a:t>Renting in a shared property</a:t>
            </a:r>
          </a:p>
          <a:p>
            <a:pPr marL="180000" indent="-180000">
              <a:spcAft>
                <a:spcPts val="600"/>
              </a:spcAft>
              <a:buClr>
                <a:srgbClr val="00864F"/>
              </a:buClr>
              <a:buFont typeface="Wingdings" pitchFamily="2" charset="2"/>
              <a:buChar char="§"/>
            </a:pPr>
            <a:r>
              <a:rPr lang="en-GB" sz="1400" dirty="0"/>
              <a:t>Similar to renting your own place. </a:t>
            </a:r>
          </a:p>
          <a:p>
            <a:pPr marL="180000" indent="-180000">
              <a:spcAft>
                <a:spcPts val="600"/>
              </a:spcAft>
              <a:buClr>
                <a:srgbClr val="00864F"/>
              </a:buClr>
              <a:buFont typeface="Wingdings" pitchFamily="2" charset="2"/>
              <a:buChar char="§"/>
            </a:pPr>
            <a:r>
              <a:rPr lang="en-GB" sz="1400" dirty="0"/>
              <a:t>If you are in shared property, some bills may be split between the tenants or included in the monthly rent.</a:t>
            </a:r>
          </a:p>
        </p:txBody>
      </p:sp>
      <p:sp>
        <p:nvSpPr>
          <p:cNvPr id="29" name="Rectangle 28">
            <a:extLst>
              <a:ext uri="{FF2B5EF4-FFF2-40B4-BE49-F238E27FC236}">
                <a16:creationId xmlns:a16="http://schemas.microsoft.com/office/drawing/2014/main" id="{5C5A1527-0A3E-3388-61A1-EC78F7AAB9FF}"/>
              </a:ext>
            </a:extLst>
          </p:cNvPr>
          <p:cNvSpPr/>
          <p:nvPr/>
        </p:nvSpPr>
        <p:spPr>
          <a:xfrm>
            <a:off x="4772625" y="2570965"/>
            <a:ext cx="3643092" cy="461665"/>
          </a:xfrm>
          <a:prstGeom prst="rect">
            <a:avLst/>
          </a:prstGeom>
          <a:solidFill>
            <a:srgbClr val="00864F"/>
          </a:solidFill>
        </p:spPr>
        <p:txBody>
          <a:bodyPr wrap="square">
            <a:spAutoFit/>
          </a:bodyPr>
          <a:lstStyle/>
          <a:p>
            <a:pPr marL="0" indent="0" algn="ctr">
              <a:buNone/>
            </a:pPr>
            <a:r>
              <a:rPr lang="en-GB" dirty="0">
                <a:solidFill>
                  <a:schemeClr val="bg1"/>
                </a:solidFill>
              </a:rPr>
              <a:t>Other options</a:t>
            </a:r>
            <a:endParaRPr lang="en-GB" sz="1600" dirty="0">
              <a:solidFill>
                <a:schemeClr val="bg1"/>
              </a:solidFill>
            </a:endParaRPr>
          </a:p>
        </p:txBody>
      </p:sp>
      <p:sp>
        <p:nvSpPr>
          <p:cNvPr id="30" name="Rectangle 29">
            <a:extLst>
              <a:ext uri="{FF2B5EF4-FFF2-40B4-BE49-F238E27FC236}">
                <a16:creationId xmlns:a16="http://schemas.microsoft.com/office/drawing/2014/main" id="{BDF5FD41-6D72-4CB0-FDC2-4246F2416A4D}"/>
              </a:ext>
            </a:extLst>
          </p:cNvPr>
          <p:cNvSpPr/>
          <p:nvPr/>
        </p:nvSpPr>
        <p:spPr>
          <a:xfrm>
            <a:off x="4770610" y="3168000"/>
            <a:ext cx="3855500" cy="3416320"/>
          </a:xfrm>
          <a:prstGeom prst="rect">
            <a:avLst/>
          </a:prstGeom>
        </p:spPr>
        <p:txBody>
          <a:bodyPr wrap="square" lIns="0" tIns="0" rIns="72000" bIns="0">
            <a:spAutoFit/>
          </a:bodyPr>
          <a:lstStyle/>
          <a:p>
            <a:pPr>
              <a:spcAft>
                <a:spcPts val="600"/>
              </a:spcAft>
              <a:buClr>
                <a:srgbClr val="00864F"/>
              </a:buClr>
            </a:pPr>
            <a:r>
              <a:rPr lang="en-GB" sz="1400" b="1" dirty="0">
                <a:solidFill>
                  <a:srgbClr val="024731"/>
                </a:solidFill>
              </a:rPr>
              <a:t>Shared Ownership</a:t>
            </a:r>
            <a:endParaRPr lang="en-GB" sz="1400" dirty="0"/>
          </a:p>
          <a:p>
            <a:pPr marL="180000" indent="-180000">
              <a:spcAft>
                <a:spcPts val="600"/>
              </a:spcAft>
              <a:buClr>
                <a:srgbClr val="00864F"/>
              </a:buClr>
              <a:buFont typeface="Wingdings" pitchFamily="2" charset="2"/>
              <a:buChar char="§"/>
            </a:pPr>
            <a:r>
              <a:rPr lang="en-GB" sz="1400" dirty="0"/>
              <a:t>This is a way of owning part of a property. You might be able buy 25%, 50% or 75% of it. </a:t>
            </a:r>
          </a:p>
          <a:p>
            <a:pPr marL="180000" indent="-180000">
              <a:spcAft>
                <a:spcPts val="600"/>
              </a:spcAft>
              <a:buClr>
                <a:srgbClr val="00864F"/>
              </a:buClr>
              <a:buFont typeface="Wingdings" pitchFamily="2" charset="2"/>
              <a:buChar char="§"/>
            </a:pPr>
            <a:r>
              <a:rPr lang="en-GB" sz="1400" dirty="0"/>
              <a:t>Whatever portion you own, you will pay rent on the remainder. </a:t>
            </a:r>
          </a:p>
          <a:p>
            <a:pPr marL="180000" indent="-180000">
              <a:spcAft>
                <a:spcPts val="600"/>
              </a:spcAft>
              <a:buClr>
                <a:srgbClr val="00864F"/>
              </a:buClr>
              <a:buFont typeface="Wingdings" pitchFamily="2" charset="2"/>
              <a:buChar char="§"/>
            </a:pPr>
            <a:r>
              <a:rPr lang="en-GB" sz="1400" dirty="0"/>
              <a:t>Many housing associations offer shared ownership options. </a:t>
            </a:r>
          </a:p>
          <a:p>
            <a:pPr marL="180000" indent="-180000">
              <a:spcAft>
                <a:spcPts val="1200"/>
              </a:spcAft>
              <a:buClr>
                <a:srgbClr val="00864F"/>
              </a:buClr>
              <a:buFont typeface="Wingdings" pitchFamily="2" charset="2"/>
              <a:buChar char="§"/>
            </a:pPr>
            <a:r>
              <a:rPr lang="en-GB" sz="1400" dirty="0"/>
              <a:t>It is a way of making affordable homes available to people with lower income or particular needs.</a:t>
            </a:r>
            <a:endParaRPr lang="en-GB" sz="1400" b="1" dirty="0">
              <a:solidFill>
                <a:srgbClr val="024731"/>
              </a:solidFill>
            </a:endParaRPr>
          </a:p>
          <a:p>
            <a:pPr>
              <a:spcAft>
                <a:spcPts val="600"/>
              </a:spcAft>
              <a:buClr>
                <a:srgbClr val="00864F"/>
              </a:buClr>
            </a:pPr>
            <a:r>
              <a:rPr lang="en-GB" sz="1400" b="1" dirty="0">
                <a:solidFill>
                  <a:srgbClr val="024731"/>
                </a:solidFill>
              </a:rPr>
              <a:t>Joint Tenants</a:t>
            </a:r>
            <a:endParaRPr lang="en-GB" sz="1400" dirty="0"/>
          </a:p>
          <a:p>
            <a:pPr>
              <a:spcAft>
                <a:spcPts val="600"/>
              </a:spcAft>
              <a:buClr>
                <a:srgbClr val="00864F"/>
              </a:buClr>
            </a:pPr>
            <a:r>
              <a:rPr lang="en-GB" sz="1400" b="1" dirty="0">
                <a:solidFill>
                  <a:srgbClr val="024731"/>
                </a:solidFill>
              </a:rPr>
              <a:t>Tenants in common</a:t>
            </a:r>
            <a:endParaRPr lang="en-GB" sz="1400" dirty="0"/>
          </a:p>
          <a:p>
            <a:pPr>
              <a:spcAft>
                <a:spcPts val="600"/>
              </a:spcAft>
              <a:buClr>
                <a:srgbClr val="00864F"/>
              </a:buClr>
            </a:pPr>
            <a:endParaRPr lang="en-GB" sz="1400" dirty="0"/>
          </a:p>
        </p:txBody>
      </p:sp>
      <p:pic>
        <p:nvPicPr>
          <p:cNvPr id="33" name="Graphic 32">
            <a:extLst>
              <a:ext uri="{FF2B5EF4-FFF2-40B4-BE49-F238E27FC236}">
                <a16:creationId xmlns:a16="http://schemas.microsoft.com/office/drawing/2014/main" id="{93995532-28BA-656C-CD25-8C826C7D9A8F}"/>
              </a:ext>
              <a:ext uri="{C183D7F6-B498-43B3-948B-1728B52AA6E4}">
                <adec:decorative xmlns:adec="http://schemas.microsoft.com/office/drawing/2017/decorative" val="1"/>
              </a:ext>
            </a:extLst>
          </p:cNvPr>
          <p:cNvPicPr>
            <a:picLocks noChangeAspect="1"/>
          </p:cNvPicPr>
          <p:nvPr/>
        </p:nvPicPr>
        <p:blipFill rotWithShape="1">
          <a:blip r:embed="rId3" cstate="print">
            <a:extLst>
              <a:ext uri="{28A0092B-C50C-407E-A947-70E740481C1C}">
                <a14:useLocalDpi xmlns:a14="http://schemas.microsoft.com/office/drawing/2010/main"/>
              </a:ext>
              <a:ext uri="{96DAC541-7B7A-43D3-8B79-37D633B846F1}">
                <asvg:svgBlip xmlns:asvg="http://schemas.microsoft.com/office/drawing/2016/SVG/main" r:embed="rId4"/>
              </a:ext>
            </a:extLst>
          </a:blip>
          <a:srcRect l="-1045" r="91351"/>
          <a:stretch/>
        </p:blipFill>
        <p:spPr>
          <a:xfrm>
            <a:off x="6227327" y="1827579"/>
            <a:ext cx="726391" cy="568381"/>
          </a:xfrm>
          <a:prstGeom prst="rect">
            <a:avLst/>
          </a:prstGeom>
        </p:spPr>
      </p:pic>
      <p:pic>
        <p:nvPicPr>
          <p:cNvPr id="34" name="Graphic 33">
            <a:extLst>
              <a:ext uri="{FF2B5EF4-FFF2-40B4-BE49-F238E27FC236}">
                <a16:creationId xmlns:a16="http://schemas.microsoft.com/office/drawing/2014/main" id="{C0709011-5F26-86F2-D37B-F6543D51C9AB}"/>
              </a:ext>
              <a:ext uri="{C183D7F6-B498-43B3-948B-1728B52AA6E4}">
                <adec:decorative xmlns:adec="http://schemas.microsoft.com/office/drawing/2017/decorative" val="1"/>
              </a:ext>
            </a:extLst>
          </p:cNvPr>
          <p:cNvPicPr>
            <a:picLocks noChangeAspect="1"/>
          </p:cNvPicPr>
          <p:nvPr/>
        </p:nvPicPr>
        <p:blipFill rotWithShape="1">
          <a:blip r:embed="rId3" cstate="print">
            <a:extLst>
              <a:ext uri="{28A0092B-C50C-407E-A947-70E740481C1C}">
                <a14:useLocalDpi xmlns:a14="http://schemas.microsoft.com/office/drawing/2010/main"/>
              </a:ext>
              <a:ext uri="{96DAC541-7B7A-43D3-8B79-37D633B846F1}">
                <asvg:svgBlip xmlns:asvg="http://schemas.microsoft.com/office/drawing/2016/SVG/main" r:embed="rId4"/>
              </a:ext>
            </a:extLst>
          </a:blip>
          <a:srcRect l="92193" r="-247"/>
          <a:stretch/>
        </p:blipFill>
        <p:spPr>
          <a:xfrm>
            <a:off x="1934714" y="1931750"/>
            <a:ext cx="603430" cy="568381"/>
          </a:xfrm>
          <a:prstGeom prst="rect">
            <a:avLst/>
          </a:prstGeom>
        </p:spPr>
      </p:pic>
    </p:spTree>
    <p:extLst>
      <p:ext uri="{BB962C8B-B14F-4D97-AF65-F5344CB8AC3E}">
        <p14:creationId xmlns:p14="http://schemas.microsoft.com/office/powerpoint/2010/main" val="19882847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1000"/>
                                        <p:tgtEl>
                                          <p:spTgt spid="27"/>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29"/>
                                        </p:tgtEl>
                                        <p:attrNameLst>
                                          <p:attrName>style.visibility</p:attrName>
                                        </p:attrNameLst>
                                      </p:cBhvr>
                                      <p:to>
                                        <p:strVal val="visible"/>
                                      </p:to>
                                    </p:set>
                                    <p:animEffect transition="in" filter="wipe(left)">
                                      <p:cBhvr>
                                        <p:cTn id="10" dur="1000"/>
                                        <p:tgtEl>
                                          <p:spTgt spid="29"/>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28"/>
                                        </p:tgtEl>
                                        <p:attrNameLst>
                                          <p:attrName>style.visibility</p:attrName>
                                        </p:attrNameLst>
                                      </p:cBhvr>
                                      <p:to>
                                        <p:strVal val="visible"/>
                                      </p:to>
                                    </p:set>
                                    <p:animEffect transition="in" filter="fade">
                                      <p:cBhvr>
                                        <p:cTn id="15" dur="500"/>
                                        <p:tgtEl>
                                          <p:spTgt spid="28"/>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30"/>
                                        </p:tgtEl>
                                        <p:attrNameLst>
                                          <p:attrName>style.visibility</p:attrName>
                                        </p:attrNameLst>
                                      </p:cBhvr>
                                      <p:to>
                                        <p:strVal val="visible"/>
                                      </p:to>
                                    </p:set>
                                    <p:animEffect transition="in" filter="fade">
                                      <p:cBhvr>
                                        <p:cTn id="20"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animBg="1"/>
      <p:bldP spid="28" grpId="0"/>
      <p:bldP spid="29" grpId="0" animBg="1"/>
      <p:bldP spid="30" grpId="0"/>
    </p:bldLst>
  </p:timing>
</p:sld>
</file>

<file path=ppt/theme/theme1.xml><?xml version="1.0" encoding="utf-8"?>
<a:theme xmlns:a="http://schemas.openxmlformats.org/drawingml/2006/main" name="Lloyds Banking Group Master slides">
  <a:themeElements>
    <a:clrScheme name="Lloyds Banking Group Colour Palette">
      <a:dk1>
        <a:srgbClr val="000000"/>
      </a:dk1>
      <a:lt1>
        <a:srgbClr val="FFFFFF"/>
      </a:lt1>
      <a:dk2>
        <a:srgbClr val="000000"/>
      </a:dk2>
      <a:lt2>
        <a:srgbClr val="FFFFFF"/>
      </a:lt2>
      <a:accent1>
        <a:srgbClr val="00864F"/>
      </a:accent1>
      <a:accent2>
        <a:srgbClr val="5ABD19"/>
      </a:accent2>
      <a:accent3>
        <a:srgbClr val="595959"/>
      </a:accent3>
      <a:accent4>
        <a:srgbClr val="99CFB9"/>
      </a:accent4>
      <a:accent5>
        <a:srgbClr val="D8D8D8"/>
      </a:accent5>
      <a:accent6>
        <a:srgbClr val="BDE5A3"/>
      </a:accent6>
      <a:hlink>
        <a:srgbClr val="0070C0"/>
      </a:hlink>
      <a:folHlink>
        <a:srgbClr val="7030A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txDef>
      <a:spPr>
        <a:noFill/>
      </a:spPr>
      <a:bodyPr wrap="square" rtlCol="0">
        <a:spAutoFit/>
      </a:bodyPr>
      <a:lstStyle>
        <a:defPPr algn="ctr">
          <a:defRPr sz="1200" dirty="0" smtClean="0">
            <a:solidFill>
              <a:schemeClr val="bg1"/>
            </a:solidFill>
          </a:defRPr>
        </a:defPPr>
      </a:lstStyle>
    </a:txDef>
  </a:objectDefaults>
  <a:extraClrSchemeLst/>
</a:theme>
</file>

<file path=ppt/theme/theme2.xml><?xml version="1.0" encoding="utf-8"?>
<a:theme xmlns:a="http://schemas.openxmlformats.org/drawingml/2006/main" name="1_Lloyds Banking Group Master slides">
  <a:themeElements>
    <a:clrScheme name="Lloyds Banking Group Colour Palette">
      <a:dk1>
        <a:srgbClr val="000000"/>
      </a:dk1>
      <a:lt1>
        <a:srgbClr val="FFFFFF"/>
      </a:lt1>
      <a:dk2>
        <a:srgbClr val="000000"/>
      </a:dk2>
      <a:lt2>
        <a:srgbClr val="FFFFFF"/>
      </a:lt2>
      <a:accent1>
        <a:srgbClr val="00864F"/>
      </a:accent1>
      <a:accent2>
        <a:srgbClr val="5ABD19"/>
      </a:accent2>
      <a:accent3>
        <a:srgbClr val="595959"/>
      </a:accent3>
      <a:accent4>
        <a:srgbClr val="99CFB9"/>
      </a:accent4>
      <a:accent5>
        <a:srgbClr val="D8D8D8"/>
      </a:accent5>
      <a:accent6>
        <a:srgbClr val="BDE5A3"/>
      </a:accent6>
      <a:hlink>
        <a:srgbClr val="0070C0"/>
      </a:hlink>
      <a:folHlink>
        <a:srgbClr val="7030A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txDef>
      <a:spPr>
        <a:noFill/>
      </a:spPr>
      <a:bodyPr wrap="square" rtlCol="0">
        <a:spAutoFit/>
      </a:bodyPr>
      <a:lstStyle>
        <a:defPPr algn="ctr">
          <a:defRPr sz="1200" dirty="0" smtClean="0">
            <a:solidFill>
              <a:schemeClr val="bg1"/>
            </a:solidFill>
          </a:defRPr>
        </a:defPPr>
      </a:lstStyle>
    </a:txDef>
  </a:objectDefaults>
  <a:extraClrSchemeLst/>
</a:theme>
</file>

<file path=ppt/theme/theme3.xml><?xml version="1.0" encoding="utf-8"?>
<a:theme xmlns:a="http://schemas.openxmlformats.org/drawingml/2006/main" name="2_Lloyds Banking Group Master slides">
  <a:themeElements>
    <a:clrScheme name="Lloyds Banking Group Colour Palette">
      <a:dk1>
        <a:srgbClr val="000000"/>
      </a:dk1>
      <a:lt1>
        <a:srgbClr val="FFFFFF"/>
      </a:lt1>
      <a:dk2>
        <a:srgbClr val="000000"/>
      </a:dk2>
      <a:lt2>
        <a:srgbClr val="FFFFFF"/>
      </a:lt2>
      <a:accent1>
        <a:srgbClr val="00864F"/>
      </a:accent1>
      <a:accent2>
        <a:srgbClr val="5ABD19"/>
      </a:accent2>
      <a:accent3>
        <a:srgbClr val="595959"/>
      </a:accent3>
      <a:accent4>
        <a:srgbClr val="99CFB9"/>
      </a:accent4>
      <a:accent5>
        <a:srgbClr val="D8D8D8"/>
      </a:accent5>
      <a:accent6>
        <a:srgbClr val="BDE5A3"/>
      </a:accent6>
      <a:hlink>
        <a:srgbClr val="0070C0"/>
      </a:hlink>
      <a:folHlink>
        <a:srgbClr val="7030A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txDef>
      <a:spPr>
        <a:noFill/>
      </a:spPr>
      <a:bodyPr wrap="square" rtlCol="0">
        <a:spAutoFit/>
      </a:bodyPr>
      <a:lstStyle>
        <a:defPPr algn="ctr">
          <a:defRPr sz="4800" dirty="0" smtClean="0"/>
        </a:defPPr>
      </a:lstStyle>
    </a:txDef>
  </a:objectDefaults>
  <a:extraClrSchemeLst/>
</a:theme>
</file>

<file path=ppt/theme/theme4.xml><?xml version="1.0" encoding="utf-8"?>
<a:theme xmlns:a="http://schemas.openxmlformats.org/drawingml/2006/main" name="4_Lloyds Banking Group Master slides">
  <a:themeElements>
    <a:clrScheme name="Lloyds Banking Group Colour Palette">
      <a:dk1>
        <a:srgbClr val="000000"/>
      </a:dk1>
      <a:lt1>
        <a:srgbClr val="FFFFFF"/>
      </a:lt1>
      <a:dk2>
        <a:srgbClr val="000000"/>
      </a:dk2>
      <a:lt2>
        <a:srgbClr val="FFFFFF"/>
      </a:lt2>
      <a:accent1>
        <a:srgbClr val="00864F"/>
      </a:accent1>
      <a:accent2>
        <a:srgbClr val="5ABD19"/>
      </a:accent2>
      <a:accent3>
        <a:srgbClr val="595959"/>
      </a:accent3>
      <a:accent4>
        <a:srgbClr val="99CFB9"/>
      </a:accent4>
      <a:accent5>
        <a:srgbClr val="D8D8D8"/>
      </a:accent5>
      <a:accent6>
        <a:srgbClr val="BDE5A3"/>
      </a:accent6>
      <a:hlink>
        <a:srgbClr val="0070C0"/>
      </a:hlink>
      <a:folHlink>
        <a:srgbClr val="7030A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txDef>
      <a:spPr>
        <a:noFill/>
      </a:spPr>
      <a:bodyPr wrap="square" rtlCol="0">
        <a:spAutoFit/>
      </a:bodyPr>
      <a:lstStyle>
        <a:defPPr algn="ctr">
          <a:defRPr sz="1200" dirty="0" smtClean="0">
            <a:solidFill>
              <a:schemeClr val="bg1"/>
            </a:solidFill>
          </a:defRPr>
        </a:defPPr>
      </a:lstStyle>
    </a:txDef>
  </a:objectDefaults>
  <a:extraClrSchemeLst/>
</a:theme>
</file>

<file path=ppt/theme/theme5.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B90AB34C709A0441BEAA2F437930AB4E" ma:contentTypeVersion="20" ma:contentTypeDescription="Create a new document." ma:contentTypeScope="" ma:versionID="7cb9199c82f2e745307eadcb80cc6d2a">
  <xsd:schema xmlns:xsd="http://www.w3.org/2001/XMLSchema" xmlns:xs="http://www.w3.org/2001/XMLSchema" xmlns:p="http://schemas.microsoft.com/office/2006/metadata/properties" xmlns:ns1="http://schemas.microsoft.com/sharepoint/v3" xmlns:ns2="e905878e-99a7-4763-9462-8a2108216d4e" xmlns:ns3="460ee5f1-4fa3-4fcc-a1f3-b38b940c1174" targetNamespace="http://schemas.microsoft.com/office/2006/metadata/properties" ma:root="true" ma:fieldsID="8bb6a22e848f6ca4eaec622697d07a6e" ns1:_="" ns2:_="" ns3:_="">
    <xsd:import namespace="http://schemas.microsoft.com/sharepoint/v3"/>
    <xsd:import namespace="e905878e-99a7-4763-9462-8a2108216d4e"/>
    <xsd:import namespace="460ee5f1-4fa3-4fcc-a1f3-b38b940c1174"/>
    <xsd:element name="properties">
      <xsd:complexType>
        <xsd:sequence>
          <xsd:element name="documentManagement">
            <xsd:complexType>
              <xsd:all>
                <xsd:element ref="ns1:_ip_UnifiedCompliancePolicyProperties" minOccurs="0"/>
                <xsd:element ref="ns1:_ip_UnifiedCompliancePolicyUIAction" minOccurs="0"/>
                <xsd:element ref="ns2:MediaServiceMetadata" minOccurs="0"/>
                <xsd:element ref="ns2:MediaServiceFastMetadata" minOccurs="0"/>
                <xsd:element ref="ns2:MediaServiceAutoTags" minOccurs="0"/>
                <xsd:element ref="ns2:MediaServiceOCR" minOccurs="0"/>
                <xsd:element ref="ns2:MediaServiceGenerationTime" minOccurs="0"/>
                <xsd:element ref="ns2:MediaServiceEventHashCode" minOccurs="0"/>
                <xsd:element ref="ns2:MediaServiceAutoKeyPoints" minOccurs="0"/>
                <xsd:element ref="ns2:MediaServiceKeyPoints" minOccurs="0"/>
                <xsd:element ref="ns3:SharedWithUsers" minOccurs="0"/>
                <xsd:element ref="ns3:SharedWithDetails" minOccurs="0"/>
                <xsd:element ref="ns2:MediaServiceDateTaken" minOccurs="0"/>
                <xsd:element ref="ns2:MediaLengthInSeconds" minOccurs="0"/>
                <xsd:element ref="ns2:lcf76f155ced4ddcb4097134ff3c332f" minOccurs="0"/>
                <xsd:element ref="ns3:TaxCatchAll" minOccurs="0"/>
                <xsd:element ref="ns2:MediaServiceObjectDetectorVersions" minOccurs="0"/>
                <xsd:element ref="ns2:MediaServiceLocation"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8" nillable="true" ma:displayName="Unified Compliance Policy Properties" ma:hidden="true" ma:internalName="_ip_UnifiedCompliancePolicyProperties">
      <xsd:simpleType>
        <xsd:restriction base="dms:Note"/>
      </xsd:simpleType>
    </xsd:element>
    <xsd:element name="_ip_UnifiedCompliancePolicyUIAction" ma:index="9" nillable="true" ma:displayName="Unified Compliance Policy UI Action" ma:hidden="true" ma:internalName="_ip_UnifiedCompliancePolicyUIAc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e905878e-99a7-4763-9462-8a2108216d4e" elementFormDefault="qualified">
    <xsd:import namespace="http://schemas.microsoft.com/office/2006/documentManagement/types"/>
    <xsd:import namespace="http://schemas.microsoft.com/office/infopath/2007/PartnerControls"/>
    <xsd:element name="MediaServiceMetadata" ma:index="10" nillable="true" ma:displayName="MediaServiceMetadata" ma:hidden="true" ma:internalName="MediaServiceMetadata" ma:readOnly="true">
      <xsd:simpleType>
        <xsd:restriction base="dms:Note"/>
      </xsd:simpleType>
    </xsd:element>
    <xsd:element name="MediaServiceFastMetadata" ma:index="11" nillable="true" ma:displayName="MediaServiceFastMetadata" ma:hidden="true" ma:internalName="MediaServiceFastMetadata" ma:readOnly="true">
      <xsd:simpleType>
        <xsd:restriction base="dms:Note"/>
      </xsd:simpleType>
    </xsd:element>
    <xsd:element name="MediaServiceAutoTags" ma:index="12" nillable="true" ma:displayName="Tags" ma:internalName="MediaServiceAutoTags" ma:readOnly="true">
      <xsd:simpleType>
        <xsd:restriction base="dms:Text"/>
      </xsd:simpleType>
    </xsd:element>
    <xsd:element name="MediaServiceOCR" ma:index="13" nillable="true" ma:displayName="Extracted Text" ma:internalName="MediaServiceOCR" ma:readOnly="true">
      <xsd:simpleType>
        <xsd:restriction base="dms:Note">
          <xsd:maxLength value="255"/>
        </xsd:restriction>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true">
      <xsd:simpleType>
        <xsd:restriction base="dms:Note">
          <xsd:maxLength value="255"/>
        </xsd:restriction>
      </xsd:simpleType>
    </xsd:element>
    <xsd:element name="MediaServiceDateTaken" ma:index="20" nillable="true" ma:displayName="MediaServiceDateTaken" ma:hidden="true" ma:internalName="MediaServiceDateTaken" ma:readOnly="true">
      <xsd:simpleType>
        <xsd:restriction base="dms:Text"/>
      </xsd:simpleType>
    </xsd:element>
    <xsd:element name="MediaLengthInSeconds" ma:index="21" nillable="true" ma:displayName="MediaLengthInSeconds" ma:hidden="true" ma:internalName="MediaLengthInSeconds" ma:readOnly="true">
      <xsd:simpleType>
        <xsd:restriction base="dms:Unknown"/>
      </xsd:simpleType>
    </xsd:element>
    <xsd:element name="lcf76f155ced4ddcb4097134ff3c332f" ma:index="23" nillable="true" ma:taxonomy="true" ma:internalName="lcf76f155ced4ddcb4097134ff3c332f" ma:taxonomyFieldName="MediaServiceImageTags" ma:displayName="Image Tags" ma:readOnly="false" ma:fieldId="{5cf76f15-5ced-4ddc-b409-7134ff3c332f}" ma:taxonomyMulti="true" ma:sspId="6ee4fd0a-b474-4a32-a144-dd33b0783374"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5" nillable="true" ma:displayName="MediaServiceObjectDetectorVersions" ma:hidden="true" ma:indexed="true" ma:internalName="MediaServiceObjectDetectorVersions" ma:readOnly="true">
      <xsd:simpleType>
        <xsd:restriction base="dms:Text"/>
      </xsd:simpleType>
    </xsd:element>
    <xsd:element name="MediaServiceLocation" ma:index="26" nillable="true" ma:displayName="Location" ma:indexed="true" ma:internalName="MediaServiceLocation" ma:readOnly="true">
      <xsd:simpleType>
        <xsd:restriction base="dms:Text"/>
      </xsd:simpleType>
    </xsd:element>
    <xsd:element name="MediaServiceSearchProperties" ma:index="27"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460ee5f1-4fa3-4fcc-a1f3-b38b940c1174" elementFormDefault="qualified">
    <xsd:import namespace="http://schemas.microsoft.com/office/2006/documentManagement/types"/>
    <xsd:import namespace="http://schemas.microsoft.com/office/infopath/2007/PartnerControls"/>
    <xsd:element name="SharedWithUsers" ma:index="1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Shared With Details" ma:internalName="SharedWithDetails" ma:readOnly="true">
      <xsd:simpleType>
        <xsd:restriction base="dms:Note">
          <xsd:maxLength value="255"/>
        </xsd:restriction>
      </xsd:simpleType>
    </xsd:element>
    <xsd:element name="TaxCatchAll" ma:index="24" nillable="true" ma:displayName="Taxonomy Catch All Column" ma:hidden="true" ma:list="{c7264030-4d86-466e-bbca-f4e8faaf37d9}" ma:internalName="TaxCatchAll" ma:showField="CatchAllData" ma:web="460ee5f1-4fa3-4fcc-a1f3-b38b940c1174">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_ip_UnifiedCompliancePolicyUIAction xmlns="http://schemas.microsoft.com/sharepoint/v3" xsi:nil="true"/>
    <TaxCatchAll xmlns="460ee5f1-4fa3-4fcc-a1f3-b38b940c1174" xsi:nil="true"/>
    <_ip_UnifiedCompliancePolicyProperties xmlns="http://schemas.microsoft.com/sharepoint/v3" xsi:nil="true"/>
    <lcf76f155ced4ddcb4097134ff3c332f xmlns="e905878e-99a7-4763-9462-8a2108216d4e">
      <Terms xmlns="http://schemas.microsoft.com/office/infopath/2007/PartnerControls"/>
    </lcf76f155ced4ddcb4097134ff3c332f>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2B42EBCD-83C5-4E73-85F1-A06816F9057D}">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e905878e-99a7-4763-9462-8a2108216d4e"/>
    <ds:schemaRef ds:uri="460ee5f1-4fa3-4fcc-a1f3-b38b940c1174"/>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189D1288-71AB-4B26-907F-7E9172984B7B}">
  <ds:schemaRefs>
    <ds:schemaRef ds:uri="460ee5f1-4fa3-4fcc-a1f3-b38b940c1174"/>
    <ds:schemaRef ds:uri="http://schemas.microsoft.com/office/2006/documentManagement/types"/>
    <ds:schemaRef ds:uri="http://purl.org/dc/dcmitype/"/>
    <ds:schemaRef ds:uri="http://purl.org/dc/elements/1.1/"/>
    <ds:schemaRef ds:uri="http://schemas.openxmlformats.org/package/2006/metadata/core-properties"/>
    <ds:schemaRef ds:uri="e905878e-99a7-4763-9462-8a2108216d4e"/>
    <ds:schemaRef ds:uri="http://purl.org/dc/terms/"/>
    <ds:schemaRef ds:uri="http://www.w3.org/XML/1998/namespace"/>
    <ds:schemaRef ds:uri="http://schemas.microsoft.com/office/infopath/2007/PartnerControls"/>
    <ds:schemaRef ds:uri="http://schemas.microsoft.com/sharepoint/v3"/>
    <ds:schemaRef ds:uri="http://schemas.microsoft.com/office/2006/metadata/properties"/>
  </ds:schemaRefs>
</ds:datastoreItem>
</file>

<file path=customXml/itemProps3.xml><?xml version="1.0" encoding="utf-8"?>
<ds:datastoreItem xmlns:ds="http://schemas.openxmlformats.org/officeDocument/2006/customXml" ds:itemID="{71892C2A-824C-48BE-9C84-0846F984951B}">
  <ds:schemaRefs>
    <ds:schemaRef ds:uri="http://schemas.microsoft.com/sharepoint/v3/contenttype/forms"/>
  </ds:schemaRefs>
</ds:datastoreItem>
</file>

<file path=docMetadata/LabelInfo.xml><?xml version="1.0" encoding="utf-8"?>
<clbl:labelList xmlns:clbl="http://schemas.microsoft.com/office/2020/mipLabelMetadata">
  <clbl:label id="{17151eb3-00ab-470c-b25c-644c7691e891}" enabled="1" method="Privileged" siteId="{3ded2960-214a-46ff-8cf4-611f125e2398}" removed="0"/>
</clbl:labelList>
</file>

<file path=docProps/app.xml><?xml version="1.0" encoding="utf-8"?>
<Properties xmlns="http://schemas.openxmlformats.org/officeDocument/2006/extended-properties" xmlns:vt="http://schemas.openxmlformats.org/officeDocument/2006/docPropsVTypes">
  <Template/>
  <TotalTime>67398</TotalTime>
  <Words>957</Words>
  <Application>Microsoft Office PowerPoint</Application>
  <PresentationFormat>A4 Paper (210x297 mm)</PresentationFormat>
  <Paragraphs>131</Paragraphs>
  <Slides>12</Slides>
  <Notes>11</Notes>
  <HiddenSlides>0</HiddenSlides>
  <MMClips>0</MMClips>
  <ScaleCrop>false</ScaleCrop>
  <HeadingPairs>
    <vt:vector size="6" baseType="variant">
      <vt:variant>
        <vt:lpstr>Fonts Used</vt:lpstr>
      </vt:variant>
      <vt:variant>
        <vt:i4>3</vt:i4>
      </vt:variant>
      <vt:variant>
        <vt:lpstr>Theme</vt:lpstr>
      </vt:variant>
      <vt:variant>
        <vt:i4>4</vt:i4>
      </vt:variant>
      <vt:variant>
        <vt:lpstr>Slide Titles</vt:lpstr>
      </vt:variant>
      <vt:variant>
        <vt:i4>12</vt:i4>
      </vt:variant>
    </vt:vector>
  </HeadingPairs>
  <TitlesOfParts>
    <vt:vector size="19" baseType="lpstr">
      <vt:lpstr>ＭＳ Ｐゴシック</vt:lpstr>
      <vt:lpstr>Arial</vt:lpstr>
      <vt:lpstr>Wingdings</vt:lpstr>
      <vt:lpstr>Lloyds Banking Group Master slides</vt:lpstr>
      <vt:lpstr>1_Lloyds Banking Group Master slides</vt:lpstr>
      <vt:lpstr>2_Lloyds Banking Group Master slides</vt:lpstr>
      <vt:lpstr>4_Lloyds Banking Group Master slides</vt:lpstr>
      <vt:lpstr>Independent living Managing living expenses</vt:lpstr>
      <vt:lpstr>Introduction</vt:lpstr>
      <vt:lpstr>Activity A  Moving out – what will it cost?</vt:lpstr>
      <vt:lpstr>Activity A – round up  Moving out – what will it cost?  Key learning:</vt:lpstr>
      <vt:lpstr>PowerPoint Presentation</vt:lpstr>
      <vt:lpstr>PowerPoint Presentation</vt:lpstr>
      <vt:lpstr>Activity B – round up  The balancing act  Key learning:</vt:lpstr>
      <vt:lpstr>Activity C – The next move? My first home?  Do you know the difference?</vt:lpstr>
      <vt:lpstr>Activity C – The next move? My first home?  Do you know the difference?</vt:lpstr>
      <vt:lpstr>Activity C  The next move? My first home</vt:lpstr>
      <vt:lpstr>Activity C – Round up  The next move? My first home  Key learning:</vt:lpstr>
      <vt:lpstr>Thank you!</vt:lpstr>
    </vt:vector>
  </TitlesOfParts>
  <Company>Lloyds Banking Group</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ALL IN PRESENTATION TITLE CAPS</dc:title>
  <dc:creator>Rimoncelli, Dan (Strategy &amp; Planning, LBG Group Marketing)</dc:creator>
  <cp:lastModifiedBy>Myers, Tracey (Group Corporate Affairs)</cp:lastModifiedBy>
  <cp:revision>3702</cp:revision>
  <cp:lastPrinted>2019-11-12T10:09:47Z</cp:lastPrinted>
  <dcterms:created xsi:type="dcterms:W3CDTF">2009-01-21T19:55:17Z</dcterms:created>
  <dcterms:modified xsi:type="dcterms:W3CDTF">2025-02-17T15:36:26Z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0x010100B90AB34C709A0441BEAA2F437930AB4E</vt:lpwstr>
  </property>
  <property fmtid="{D5CDD505-2E9C-101B-9397-08002B2CF9AE}" pid="3" name="TitusGUID">
    <vt:lpwstr>8cb2ee10-1e9e-4c83-a19e-3964e6dc3dc4</vt:lpwstr>
  </property>
  <property fmtid="{D5CDD505-2E9C-101B-9397-08002B2CF9AE}" pid="4" name="TITUS">
    <vt:lpwstr>&lt;p align="center"&gt; &lt;/p&gt;</vt:lpwstr>
  </property>
  <property fmtid="{D5CDD505-2E9C-101B-9397-08002B2CF9AE}" pid="5" name="Classification">
    <vt:lpwstr>Internal</vt:lpwstr>
  </property>
  <property fmtid="{D5CDD505-2E9C-101B-9397-08002B2CF9AE}" pid="6" name="HeadersandFooters">
    <vt:lpwstr>None</vt:lpwstr>
  </property>
  <property fmtid="{D5CDD505-2E9C-101B-9397-08002B2CF9AE}" pid="7" name="MSIP_Label_7bc792f8-6d75-423a-9981-629281829092_Enabled">
    <vt:lpwstr>True</vt:lpwstr>
  </property>
  <property fmtid="{D5CDD505-2E9C-101B-9397-08002B2CF9AE}" pid="8" name="MSIP_Label_7bc792f8-6d75-423a-9981-629281829092_SiteId">
    <vt:lpwstr>3ded2960-214a-46ff-8cf4-611f125e2398</vt:lpwstr>
  </property>
  <property fmtid="{D5CDD505-2E9C-101B-9397-08002B2CF9AE}" pid="9" name="MSIP_Label_7bc792f8-6d75-423a-9981-629281829092_Owner">
    <vt:lpwstr>Priya.Shah@lloydsbanking.com</vt:lpwstr>
  </property>
  <property fmtid="{D5CDD505-2E9C-101B-9397-08002B2CF9AE}" pid="10" name="MSIP_Label_7bc792f8-6d75-423a-9981-629281829092_SetDate">
    <vt:lpwstr>2019-10-25T15:37:23.6238436Z</vt:lpwstr>
  </property>
  <property fmtid="{D5CDD505-2E9C-101B-9397-08002B2CF9AE}" pid="11" name="MSIP_Label_7bc792f8-6d75-423a-9981-629281829092_Name">
    <vt:lpwstr>Limited</vt:lpwstr>
  </property>
  <property fmtid="{D5CDD505-2E9C-101B-9397-08002B2CF9AE}" pid="12" name="MSIP_Label_7bc792f8-6d75-423a-9981-629281829092_Application">
    <vt:lpwstr>Microsoft Azure Information Protection</vt:lpwstr>
  </property>
  <property fmtid="{D5CDD505-2E9C-101B-9397-08002B2CF9AE}" pid="13" name="MSIP_Label_7bc792f8-6d75-423a-9981-629281829092_ActionId">
    <vt:lpwstr>63e1f0ce-b232-4455-ab4d-7e59a96c6da6</vt:lpwstr>
  </property>
  <property fmtid="{D5CDD505-2E9C-101B-9397-08002B2CF9AE}" pid="14" name="MSIP_Label_7bc792f8-6d75-423a-9981-629281829092_Extended_MSFT_Method">
    <vt:lpwstr>Automatic</vt:lpwstr>
  </property>
  <property fmtid="{D5CDD505-2E9C-101B-9397-08002B2CF9AE}" pid="15" name="Sensitivity">
    <vt:lpwstr>Limited</vt:lpwstr>
  </property>
  <property fmtid="{D5CDD505-2E9C-101B-9397-08002B2CF9AE}" pid="16" name="MediaServiceImageTags">
    <vt:lpwstr/>
  </property>
</Properties>
</file>