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3" r:id="rId4"/>
    <p:sldMasterId id="2147483750" r:id="rId5"/>
    <p:sldMasterId id="2147484050" r:id="rId6"/>
    <p:sldMasterId id="2147484126" r:id="rId7"/>
  </p:sldMasterIdLst>
  <p:notesMasterIdLst>
    <p:notesMasterId r:id="rId20"/>
  </p:notesMasterIdLst>
  <p:handoutMasterIdLst>
    <p:handoutMasterId r:id="rId21"/>
  </p:handoutMasterIdLst>
  <p:sldIdLst>
    <p:sldId id="1047" r:id="rId8"/>
    <p:sldId id="1074" r:id="rId9"/>
    <p:sldId id="1109" r:id="rId10"/>
    <p:sldId id="1072" r:id="rId11"/>
    <p:sldId id="1101" r:id="rId12"/>
    <p:sldId id="1102" r:id="rId13"/>
    <p:sldId id="1104" r:id="rId14"/>
    <p:sldId id="1105" r:id="rId15"/>
    <p:sldId id="1110" r:id="rId16"/>
    <p:sldId id="1111" r:id="rId17"/>
    <p:sldId id="1116" r:id="rId18"/>
    <p:sldId id="1106" r:id="rId19"/>
  </p:sldIdLst>
  <p:sldSz cx="9906000" cy="6858000" type="A4"/>
  <p:notesSz cx="6797675" cy="9926638"/>
  <p:defaultTex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021"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043"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061"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082"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5100" algn="l" defTabSz="914043" rtl="0" eaLnBrk="1" latinLnBrk="0" hangingPunct="1">
      <a:defRPr sz="2400" kern="1200">
        <a:solidFill>
          <a:schemeClr val="tx1"/>
        </a:solidFill>
        <a:latin typeface="Arial" charset="0"/>
        <a:ea typeface="ＭＳ Ｐゴシック"/>
        <a:cs typeface="ＭＳ Ｐゴシック"/>
      </a:defRPr>
    </a:lvl6pPr>
    <a:lvl7pPr marL="2742126" algn="l" defTabSz="914043" rtl="0" eaLnBrk="1" latinLnBrk="0" hangingPunct="1">
      <a:defRPr sz="2400" kern="1200">
        <a:solidFill>
          <a:schemeClr val="tx1"/>
        </a:solidFill>
        <a:latin typeface="Arial" charset="0"/>
        <a:ea typeface="ＭＳ Ｐゴシック"/>
        <a:cs typeface="ＭＳ Ｐゴシック"/>
      </a:defRPr>
    </a:lvl7pPr>
    <a:lvl8pPr marL="3199143" algn="l" defTabSz="914043" rtl="0" eaLnBrk="1" latinLnBrk="0" hangingPunct="1">
      <a:defRPr sz="2400" kern="1200">
        <a:solidFill>
          <a:schemeClr val="tx1"/>
        </a:solidFill>
        <a:latin typeface="Arial" charset="0"/>
        <a:ea typeface="ＭＳ Ｐゴシック"/>
        <a:cs typeface="ＭＳ Ｐゴシック"/>
      </a:defRPr>
    </a:lvl8pPr>
    <a:lvl9pPr marL="3656164" algn="l" defTabSz="914043" rtl="0" eaLnBrk="1" latinLnBrk="0" hangingPunct="1">
      <a:defRPr sz="2400"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5480">
          <p15:clr>
            <a:srgbClr val="A4A3A4"/>
          </p15:clr>
        </p15:guide>
      </p15:sldGuideLst>
    </p:ext>
    <p:ext uri="{2D200454-40CA-4A62-9FC3-DE9A4176ACB9}">
      <p15:notesGuideLst xmlns:p15="http://schemas.microsoft.com/office/powerpoint/2012/main">
        <p15:guide id="1" orient="horz" pos="3126">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h, Priya (Responsible Business)" initials="SP(B" lastIdx="5" clrIdx="0">
    <p:extLst>
      <p:ext uri="{19B8F6BF-5375-455C-9EA6-DF929625EA0E}">
        <p15:presenceInfo xmlns:p15="http://schemas.microsoft.com/office/powerpoint/2012/main" userId="S-1-5-21-1285278-2735368383-2968457176-1820342" providerId="AD"/>
      </p:ext>
    </p:extLst>
  </p:cmAuthor>
  <p:cmAuthor id="2" name="Liz Booth" initials="LB" lastIdx="1" clrIdx="1">
    <p:extLst>
      <p:ext uri="{19B8F6BF-5375-455C-9EA6-DF929625EA0E}">
        <p15:presenceInfo xmlns:p15="http://schemas.microsoft.com/office/powerpoint/2012/main" userId="S::liz.booth@y-e.org.uk::2115e261-9d77-4550-9ca4-f98225bd55f1" providerId="AD"/>
      </p:ext>
    </p:extLst>
  </p:cmAuthor>
  <p:cmAuthor id="3" name="Lizzie Angel" initials="LA" lastIdx="1" clrIdx="2">
    <p:extLst>
      <p:ext uri="{19B8F6BF-5375-455C-9EA6-DF929625EA0E}">
        <p15:presenceInfo xmlns:p15="http://schemas.microsoft.com/office/powerpoint/2012/main" userId="S::lizzie.angel@six.agency::acfecc51-4d15-4327-9462-44593bbbaac1" providerId="AD"/>
      </p:ext>
    </p:extLst>
  </p:cmAuthor>
  <p:cmAuthor id="4" name="Sam Kennard" initials="SK" lastIdx="1" clrIdx="3">
    <p:extLst>
      <p:ext uri="{19B8F6BF-5375-455C-9EA6-DF929625EA0E}">
        <p15:presenceInfo xmlns:p15="http://schemas.microsoft.com/office/powerpoint/2012/main" userId="Sam Kenna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637"/>
    <a:srgbClr val="E300FF"/>
    <a:srgbClr val="999999"/>
    <a:srgbClr val="FF0000"/>
    <a:srgbClr val="00864F"/>
    <a:srgbClr val="006C32"/>
    <a:srgbClr val="7FB598"/>
    <a:srgbClr val="CCE2D6"/>
    <a:srgbClr val="FF999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1" autoAdjust="0"/>
    <p:restoredTop sz="91156" autoAdjust="0"/>
  </p:normalViewPr>
  <p:slideViewPr>
    <p:cSldViewPr snapToGrid="0">
      <p:cViewPr varScale="1">
        <p:scale>
          <a:sx n="67" d="100"/>
          <a:sy n="67" d="100"/>
        </p:scale>
        <p:origin x="1212" y="60"/>
      </p:cViewPr>
      <p:guideLst>
        <p:guide orient="horz" pos="2160"/>
        <p:guide pos="5480"/>
      </p:guideLst>
    </p:cSldViewPr>
  </p:slideViewPr>
  <p:notesTextViewPr>
    <p:cViewPr>
      <p:scale>
        <a:sx n="125" d="100"/>
        <a:sy n="125" d="100"/>
      </p:scale>
      <p:origin x="0" y="0"/>
    </p:cViewPr>
  </p:notesTextViewPr>
  <p:sorterViewPr>
    <p:cViewPr>
      <p:scale>
        <a:sx n="200" d="100"/>
        <a:sy n="200" d="100"/>
      </p:scale>
      <p:origin x="0" y="0"/>
    </p:cViewPr>
  </p:sorterViewPr>
  <p:notesViewPr>
    <p:cSldViewPr snapToGrid="0">
      <p:cViewPr varScale="1">
        <p:scale>
          <a:sx n="51" d="100"/>
          <a:sy n="51" d="100"/>
        </p:scale>
        <p:origin x="-2958" y="-108"/>
      </p:cViewPr>
      <p:guideLst>
        <p:guide orient="horz" pos="3126"/>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23" tIns="45712" rIns="91423" bIns="45712" rtlCol="0"/>
          <a:lstStyle>
            <a:lvl1pPr algn="l">
              <a:defRPr sz="1200"/>
            </a:lvl1pPr>
          </a:lstStyle>
          <a:p>
            <a:pPr>
              <a:defRPr/>
            </a:pPr>
            <a:endParaRPr lang="en-GB" dirty="0"/>
          </a:p>
        </p:txBody>
      </p:sp>
      <p:sp>
        <p:nvSpPr>
          <p:cNvPr id="3" name="Date Placeholder 2"/>
          <p:cNvSpPr>
            <a:spLocks noGrp="1"/>
          </p:cNvSpPr>
          <p:nvPr>
            <p:ph type="dt" sz="quarter" idx="1"/>
          </p:nvPr>
        </p:nvSpPr>
        <p:spPr>
          <a:xfrm>
            <a:off x="3849689" y="0"/>
            <a:ext cx="2946400" cy="496888"/>
          </a:xfrm>
          <a:prstGeom prst="rect">
            <a:avLst/>
          </a:prstGeom>
        </p:spPr>
        <p:txBody>
          <a:bodyPr vert="horz" lIns="91423" tIns="45712" rIns="91423" bIns="45712" rtlCol="0"/>
          <a:lstStyle>
            <a:lvl1pPr algn="r">
              <a:defRPr sz="1200"/>
            </a:lvl1pPr>
          </a:lstStyle>
          <a:p>
            <a:pPr>
              <a:defRPr/>
            </a:pPr>
            <a:fld id="{02E97D1F-482D-40B7-B3FB-D9145185FB74}" type="datetimeFigureOut">
              <a:rPr lang="en-GB"/>
              <a:pPr>
                <a:defRPr/>
              </a:pPr>
              <a:t>17/02/2025</a:t>
            </a:fld>
            <a:endParaRPr lang="en-GB" dirty="0"/>
          </a:p>
        </p:txBody>
      </p:sp>
      <p:sp>
        <p:nvSpPr>
          <p:cNvPr id="4" name="Footer Placeholder 3"/>
          <p:cNvSpPr>
            <a:spLocks noGrp="1"/>
          </p:cNvSpPr>
          <p:nvPr>
            <p:ph type="ftr" sz="quarter" idx="2"/>
          </p:nvPr>
        </p:nvSpPr>
        <p:spPr>
          <a:xfrm>
            <a:off x="0" y="9428164"/>
            <a:ext cx="2946400" cy="496887"/>
          </a:xfrm>
          <a:prstGeom prst="rect">
            <a:avLst/>
          </a:prstGeom>
        </p:spPr>
        <p:txBody>
          <a:bodyPr vert="horz" lIns="91423" tIns="45712" rIns="91423" bIns="45712" rtlCol="0" anchor="b"/>
          <a:lstStyle>
            <a:lvl1pPr algn="l">
              <a:defRPr sz="1200"/>
            </a:lvl1pPr>
          </a:lstStyle>
          <a:p>
            <a:pPr>
              <a:defRPr/>
            </a:pPr>
            <a:endParaRPr lang="en-GB" dirty="0"/>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23" tIns="45712" rIns="91423" bIns="45712" rtlCol="0" anchor="b"/>
          <a:lstStyle>
            <a:lvl1pPr algn="r">
              <a:defRPr sz="1200"/>
            </a:lvl1pPr>
          </a:lstStyle>
          <a:p>
            <a:pPr>
              <a:defRPr/>
            </a:pPr>
            <a:fld id="{9BC276CA-7A31-4D89-AC2C-B82E4ECBF57B}" type="slidenum">
              <a:rPr lang="en-GB"/>
              <a:pPr>
                <a:defRPr/>
              </a:pPr>
              <a:t>‹#›</a:t>
            </a:fld>
            <a:endParaRPr lang="en-GB" dirty="0"/>
          </a:p>
        </p:txBody>
      </p:sp>
      <p:sp>
        <p:nvSpPr>
          <p:cNvPr id="6" name="hc" descr=" "/>
          <p:cNvSpPr txBox="1"/>
          <p:nvPr/>
        </p:nvSpPr>
        <p:spPr>
          <a:xfrm>
            <a:off x="1" y="1"/>
            <a:ext cx="6797675" cy="461665"/>
          </a:xfrm>
          <a:prstGeom prst="rect">
            <a:avLst/>
          </a:prstGeom>
          <a:noFill/>
        </p:spPr>
        <p:txBody>
          <a:bodyPr vert="horz" lIns="91432" tIns="45716" rIns="91432" bIns="45716" rtlCol="0">
            <a:spAutoFit/>
          </a:bodyPr>
          <a:lstStyle/>
          <a:p>
            <a:pPr algn="ctr"/>
            <a:r>
              <a:rPr lang="en-GB" dirty="0"/>
              <a:t> </a:t>
            </a:r>
          </a:p>
        </p:txBody>
      </p:sp>
      <p:sp>
        <p:nvSpPr>
          <p:cNvPr id="7" name="fc" descr=" "/>
          <p:cNvSpPr txBox="1"/>
          <p:nvPr/>
        </p:nvSpPr>
        <p:spPr>
          <a:xfrm>
            <a:off x="1" y="9497379"/>
            <a:ext cx="6797675" cy="461665"/>
          </a:xfrm>
          <a:prstGeom prst="rect">
            <a:avLst/>
          </a:prstGeom>
          <a:noFill/>
        </p:spPr>
        <p:txBody>
          <a:bodyPr vert="horz" lIns="91432" tIns="45716" rIns="91432" bIns="45716" rtlCol="0">
            <a:spAutoFit/>
          </a:bodyPr>
          <a:lstStyle/>
          <a:p>
            <a:pPr algn="ctr"/>
            <a:r>
              <a:rPr lang="en-GB" dirty="0"/>
              <a:t> </a:t>
            </a:r>
          </a:p>
        </p:txBody>
      </p:sp>
    </p:spTree>
    <p:extLst>
      <p:ext uri="{BB962C8B-B14F-4D97-AF65-F5344CB8AC3E}">
        <p14:creationId xmlns:p14="http://schemas.microsoft.com/office/powerpoint/2010/main" val="111703129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eaLnBrk="0" hangingPunct="0">
              <a:defRPr sz="1200">
                <a:latin typeface="Arial" charset="0"/>
                <a:ea typeface="ＭＳ Ｐゴシック" pitchFamily="-65" charset="-128"/>
                <a:cs typeface="+mn-cs"/>
              </a:defRPr>
            </a:lvl1pPr>
          </a:lstStyle>
          <a:p>
            <a:pPr>
              <a:defRPr/>
            </a:pPr>
            <a:endParaRPr lang="en-GB" dirty="0"/>
          </a:p>
        </p:txBody>
      </p:sp>
      <p:sp>
        <p:nvSpPr>
          <p:cNvPr id="9219" name="Rectangle 3"/>
          <p:cNvSpPr>
            <a:spLocks noGrp="1" noChangeArrowheads="1"/>
          </p:cNvSpPr>
          <p:nvPr>
            <p:ph type="dt" idx="1"/>
          </p:nvPr>
        </p:nvSpPr>
        <p:spPr bwMode="auto">
          <a:xfrm>
            <a:off x="3849689" y="0"/>
            <a:ext cx="2946400" cy="496888"/>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eaLnBrk="0" hangingPunct="0">
              <a:defRPr sz="1200">
                <a:latin typeface="Arial" charset="0"/>
                <a:ea typeface="ＭＳ Ｐゴシック" pitchFamily="-65" charset="-128"/>
                <a:cs typeface="+mn-cs"/>
              </a:defRPr>
            </a:lvl1pPr>
          </a:lstStyle>
          <a:p>
            <a:pPr>
              <a:defRPr/>
            </a:pPr>
            <a:endParaRPr lang="en-GB" dirty="0"/>
          </a:p>
        </p:txBody>
      </p:sp>
      <p:sp>
        <p:nvSpPr>
          <p:cNvPr id="44036" name="Rectangle 4"/>
          <p:cNvSpPr>
            <a:spLocks noGrp="1" noRot="1" noChangeAspect="1" noChangeArrowheads="1" noTextEdit="1"/>
          </p:cNvSpPr>
          <p:nvPr>
            <p:ph type="sldImg" idx="2"/>
          </p:nvPr>
        </p:nvSpPr>
        <p:spPr bwMode="auto">
          <a:xfrm>
            <a:off x="711200" y="744538"/>
            <a:ext cx="5375275" cy="3722687"/>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1038" y="4716464"/>
            <a:ext cx="5435600" cy="4467225"/>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222" name="Rectangle 6"/>
          <p:cNvSpPr>
            <a:spLocks noGrp="1" noChangeArrowheads="1"/>
          </p:cNvSpPr>
          <p:nvPr>
            <p:ph type="ftr" sz="quarter" idx="4"/>
          </p:nvPr>
        </p:nvSpPr>
        <p:spPr bwMode="auto">
          <a:xfrm>
            <a:off x="0" y="9428164"/>
            <a:ext cx="2946400" cy="496887"/>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eaLnBrk="0" hangingPunct="0">
              <a:defRPr sz="1200">
                <a:latin typeface="Arial" charset="0"/>
                <a:ea typeface="ＭＳ Ｐゴシック" pitchFamily="-65" charset="-128"/>
                <a:cs typeface="+mn-cs"/>
              </a:defRPr>
            </a:lvl1pPr>
          </a:lstStyle>
          <a:p>
            <a:pPr>
              <a:defRPr/>
            </a:pPr>
            <a:endParaRPr lang="en-GB" dirty="0"/>
          </a:p>
        </p:txBody>
      </p:sp>
      <p:sp>
        <p:nvSpPr>
          <p:cNvPr id="9223" name="Rectangle 7"/>
          <p:cNvSpPr>
            <a:spLocks noGrp="1" noChangeArrowheads="1"/>
          </p:cNvSpPr>
          <p:nvPr>
            <p:ph type="sldNum" sz="quarter" idx="5"/>
          </p:nvPr>
        </p:nvSpPr>
        <p:spPr bwMode="auto">
          <a:xfrm>
            <a:off x="3849689" y="9428164"/>
            <a:ext cx="2946400" cy="496887"/>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eaLnBrk="0" hangingPunct="0">
              <a:defRPr sz="1200">
                <a:latin typeface="Arial" charset="0"/>
                <a:ea typeface="ＭＳ Ｐゴシック" pitchFamily="-65" charset="-128"/>
                <a:cs typeface="+mn-cs"/>
              </a:defRPr>
            </a:lvl1pPr>
          </a:lstStyle>
          <a:p>
            <a:pPr>
              <a:defRPr/>
            </a:pPr>
            <a:fld id="{ED762B99-C702-4D74-AD98-6FB8273BF44F}" type="slidenum">
              <a:rPr lang="en-GB"/>
              <a:pPr>
                <a:defRPr/>
              </a:pPr>
              <a:t>‹#›</a:t>
            </a:fld>
            <a:endParaRPr lang="en-GB" dirty="0"/>
          </a:p>
        </p:txBody>
      </p:sp>
      <p:sp>
        <p:nvSpPr>
          <p:cNvPr id="2" name="hc" descr=" "/>
          <p:cNvSpPr txBox="1"/>
          <p:nvPr/>
        </p:nvSpPr>
        <p:spPr>
          <a:xfrm>
            <a:off x="1" y="1"/>
            <a:ext cx="6797675" cy="461665"/>
          </a:xfrm>
          <a:prstGeom prst="rect">
            <a:avLst/>
          </a:prstGeom>
          <a:noFill/>
        </p:spPr>
        <p:txBody>
          <a:bodyPr vert="horz" lIns="91432" tIns="45716" rIns="91432" bIns="45716" rtlCol="0">
            <a:spAutoFit/>
          </a:bodyPr>
          <a:lstStyle/>
          <a:p>
            <a:pPr algn="ctr"/>
            <a:r>
              <a:rPr lang="en-GB" dirty="0">
                <a:solidFill>
                  <a:schemeClr val="tx1"/>
                </a:solidFill>
              </a:rPr>
              <a:t> </a:t>
            </a:r>
          </a:p>
        </p:txBody>
      </p:sp>
      <p:sp>
        <p:nvSpPr>
          <p:cNvPr id="3" name="fc" descr=" "/>
          <p:cNvSpPr txBox="1"/>
          <p:nvPr/>
        </p:nvSpPr>
        <p:spPr>
          <a:xfrm>
            <a:off x="1" y="9497379"/>
            <a:ext cx="6797675" cy="461665"/>
          </a:xfrm>
          <a:prstGeom prst="rect">
            <a:avLst/>
          </a:prstGeom>
          <a:noFill/>
        </p:spPr>
        <p:txBody>
          <a:bodyPr vert="horz" lIns="91432" tIns="45716" rIns="91432" bIns="45716" rtlCol="0">
            <a:spAutoFit/>
          </a:bodyPr>
          <a:lstStyle/>
          <a:p>
            <a:pPr algn="ctr"/>
            <a:r>
              <a:rPr lang="en-GB" dirty="0">
                <a:solidFill>
                  <a:schemeClr val="tx1"/>
                </a:solidFill>
              </a:rPr>
              <a:t> </a:t>
            </a:r>
          </a:p>
        </p:txBody>
      </p:sp>
    </p:spTree>
    <p:extLst>
      <p:ext uri="{BB962C8B-B14F-4D97-AF65-F5344CB8AC3E}">
        <p14:creationId xmlns:p14="http://schemas.microsoft.com/office/powerpoint/2010/main" val="35620637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021"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a:defRPr>
    </a:lvl2pPr>
    <a:lvl3pPr marL="914043"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a:defRPr>
    </a:lvl3pPr>
    <a:lvl4pPr marL="1371061"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a:defRPr>
    </a:lvl4pPr>
    <a:lvl5pPr marL="1828082"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a:defRPr>
    </a:lvl5pPr>
    <a:lvl6pPr marL="2285100" algn="l" defTabSz="457021" rtl="0" eaLnBrk="1" latinLnBrk="0" hangingPunct="1">
      <a:defRPr sz="1200" kern="1200">
        <a:solidFill>
          <a:schemeClr val="tx1"/>
        </a:solidFill>
        <a:latin typeface="+mn-lt"/>
        <a:ea typeface="+mn-ea"/>
        <a:cs typeface="+mn-cs"/>
      </a:defRPr>
    </a:lvl6pPr>
    <a:lvl7pPr marL="2742126" algn="l" defTabSz="457021" rtl="0" eaLnBrk="1" latinLnBrk="0" hangingPunct="1">
      <a:defRPr sz="1200" kern="1200">
        <a:solidFill>
          <a:schemeClr val="tx1"/>
        </a:solidFill>
        <a:latin typeface="+mn-lt"/>
        <a:ea typeface="+mn-ea"/>
        <a:cs typeface="+mn-cs"/>
      </a:defRPr>
    </a:lvl7pPr>
    <a:lvl8pPr marL="3199143" algn="l" defTabSz="457021" rtl="0" eaLnBrk="1" latinLnBrk="0" hangingPunct="1">
      <a:defRPr sz="1200" kern="1200">
        <a:solidFill>
          <a:schemeClr val="tx1"/>
        </a:solidFill>
        <a:latin typeface="+mn-lt"/>
        <a:ea typeface="+mn-ea"/>
        <a:cs typeface="+mn-cs"/>
      </a:defRPr>
    </a:lvl8pPr>
    <a:lvl9pPr marL="3656164" algn="l" defTabSz="45702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1231936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10</a:t>
            </a:fld>
            <a:endParaRPr lang="en-GB" dirty="0">
              <a:solidFill>
                <a:prstClr val="black"/>
              </a:solidFill>
            </a:endParaRPr>
          </a:p>
        </p:txBody>
      </p:sp>
    </p:spTree>
    <p:extLst>
      <p:ext uri="{BB962C8B-B14F-4D97-AF65-F5344CB8AC3E}">
        <p14:creationId xmlns:p14="http://schemas.microsoft.com/office/powerpoint/2010/main" val="1850554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11</a:t>
            </a:fld>
            <a:endParaRPr lang="en-GB" dirty="0">
              <a:solidFill>
                <a:prstClr val="black"/>
              </a:solidFill>
            </a:endParaRPr>
          </a:p>
        </p:txBody>
      </p:sp>
    </p:spTree>
    <p:extLst>
      <p:ext uri="{BB962C8B-B14F-4D97-AF65-F5344CB8AC3E}">
        <p14:creationId xmlns:p14="http://schemas.microsoft.com/office/powerpoint/2010/main" val="3050065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12</a:t>
            </a:fld>
            <a:endParaRPr lang="en-GB" dirty="0">
              <a:solidFill>
                <a:prstClr val="black"/>
              </a:solidFill>
            </a:endParaRPr>
          </a:p>
        </p:txBody>
      </p:sp>
    </p:spTree>
    <p:extLst>
      <p:ext uri="{BB962C8B-B14F-4D97-AF65-F5344CB8AC3E}">
        <p14:creationId xmlns:p14="http://schemas.microsoft.com/office/powerpoint/2010/main" val="3446952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6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2</a:t>
            </a:fld>
            <a:endParaRPr lang="en-GB" dirty="0">
              <a:solidFill>
                <a:prstClr val="black"/>
              </a:solidFill>
            </a:endParaRPr>
          </a:p>
        </p:txBody>
      </p:sp>
    </p:spTree>
    <p:extLst>
      <p:ext uri="{BB962C8B-B14F-4D97-AF65-F5344CB8AC3E}">
        <p14:creationId xmlns:p14="http://schemas.microsoft.com/office/powerpoint/2010/main" val="23050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3</a:t>
            </a:fld>
            <a:endParaRPr lang="en-GB" dirty="0">
              <a:solidFill>
                <a:prstClr val="black"/>
              </a:solidFill>
            </a:endParaRPr>
          </a:p>
        </p:txBody>
      </p:sp>
    </p:spTree>
    <p:extLst>
      <p:ext uri="{BB962C8B-B14F-4D97-AF65-F5344CB8AC3E}">
        <p14:creationId xmlns:p14="http://schemas.microsoft.com/office/powerpoint/2010/main" val="2168583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4</a:t>
            </a:fld>
            <a:endParaRPr lang="en-GB" dirty="0">
              <a:solidFill>
                <a:prstClr val="black"/>
              </a:solidFill>
            </a:endParaRPr>
          </a:p>
        </p:txBody>
      </p:sp>
    </p:spTree>
    <p:extLst>
      <p:ext uri="{BB962C8B-B14F-4D97-AF65-F5344CB8AC3E}">
        <p14:creationId xmlns:p14="http://schemas.microsoft.com/office/powerpoint/2010/main" val="230509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5</a:t>
            </a:fld>
            <a:endParaRPr lang="en-GB" dirty="0">
              <a:solidFill>
                <a:prstClr val="black"/>
              </a:solidFill>
            </a:endParaRPr>
          </a:p>
        </p:txBody>
      </p:sp>
    </p:spTree>
    <p:extLst>
      <p:ext uri="{BB962C8B-B14F-4D97-AF65-F5344CB8AC3E}">
        <p14:creationId xmlns:p14="http://schemas.microsoft.com/office/powerpoint/2010/main" val="23050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6</a:t>
            </a:fld>
            <a:endParaRPr lang="en-GB" dirty="0">
              <a:solidFill>
                <a:prstClr val="black"/>
              </a:solidFill>
            </a:endParaRPr>
          </a:p>
        </p:txBody>
      </p:sp>
    </p:spTree>
    <p:extLst>
      <p:ext uri="{BB962C8B-B14F-4D97-AF65-F5344CB8AC3E}">
        <p14:creationId xmlns:p14="http://schemas.microsoft.com/office/powerpoint/2010/main" val="230509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7</a:t>
            </a:fld>
            <a:endParaRPr lang="en-GB" dirty="0">
              <a:solidFill>
                <a:prstClr val="black"/>
              </a:solidFill>
            </a:endParaRPr>
          </a:p>
        </p:txBody>
      </p:sp>
    </p:spTree>
    <p:extLst>
      <p:ext uri="{BB962C8B-B14F-4D97-AF65-F5344CB8AC3E}">
        <p14:creationId xmlns:p14="http://schemas.microsoft.com/office/powerpoint/2010/main" val="1805716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8</a:t>
            </a:fld>
            <a:endParaRPr lang="en-GB" dirty="0">
              <a:solidFill>
                <a:prstClr val="black"/>
              </a:solidFill>
            </a:endParaRPr>
          </a:p>
        </p:txBody>
      </p:sp>
    </p:spTree>
    <p:extLst>
      <p:ext uri="{BB962C8B-B14F-4D97-AF65-F5344CB8AC3E}">
        <p14:creationId xmlns:p14="http://schemas.microsoft.com/office/powerpoint/2010/main" val="4066042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9</a:t>
            </a:fld>
            <a:endParaRPr lang="en-GB" dirty="0">
              <a:solidFill>
                <a:prstClr val="black"/>
              </a:solidFill>
            </a:endParaRPr>
          </a:p>
        </p:txBody>
      </p:sp>
    </p:spTree>
    <p:extLst>
      <p:ext uri="{BB962C8B-B14F-4D97-AF65-F5344CB8AC3E}">
        <p14:creationId xmlns:p14="http://schemas.microsoft.com/office/powerpoint/2010/main" val="1462956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270878" y="368302"/>
            <a:ext cx="1258888" cy="1500188"/>
          </a:xfrm>
          <a:prstGeom prst="rect">
            <a:avLst/>
          </a:prstGeom>
          <a:noFill/>
          <a:ln w="9525">
            <a:noFill/>
            <a:miter lim="800000"/>
            <a:headEnd/>
            <a:tailEnd/>
          </a:ln>
        </p:spPr>
      </p:pic>
      <p:sp>
        <p:nvSpPr>
          <p:cNvPr id="5" name="Rectangle 9"/>
          <p:cNvSpPr/>
          <p:nvPr/>
        </p:nvSpPr>
        <p:spPr>
          <a:xfrm>
            <a:off x="8278831" y="6118465"/>
            <a:ext cx="1247775" cy="354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anchor="ctr"/>
          <a:lstStyle/>
          <a:p>
            <a:pPr algn="ctr">
              <a:defRPr/>
            </a:pPr>
            <a:r>
              <a:rPr lang="en-GB" sz="800" b="1" dirty="0">
                <a:solidFill>
                  <a:schemeClr val="bg2"/>
                </a:solidFill>
                <a:latin typeface="Arial" pitchFamily="34" charset="0"/>
                <a:cs typeface="Arial" pitchFamily="34" charset="0"/>
              </a:rPr>
              <a:t>INTERNAL USE ONLY</a:t>
            </a:r>
          </a:p>
        </p:txBody>
      </p:sp>
      <p:sp>
        <p:nvSpPr>
          <p:cNvPr id="2" name="Title 1"/>
          <p:cNvSpPr>
            <a:spLocks noGrp="1"/>
          </p:cNvSpPr>
          <p:nvPr>
            <p:ph type="ctrTitle"/>
          </p:nvPr>
        </p:nvSpPr>
        <p:spPr>
          <a:xfrm>
            <a:off x="416496" y="2230426"/>
            <a:ext cx="7776864" cy="1470025"/>
          </a:xfrm>
        </p:spPr>
        <p:txBody>
          <a:bodyPr anchor="t" anchorCtr="0"/>
          <a:lstStyle>
            <a:lvl1pPr>
              <a:lnSpc>
                <a:spcPts val="4600"/>
              </a:lnSpc>
              <a:defRPr sz="4400" cap="all" baseline="0"/>
            </a:lvl1pPr>
          </a:lstStyle>
          <a:p>
            <a:r>
              <a:rPr lang="en-US" dirty="0"/>
              <a:t>Click to edit Master title style</a:t>
            </a:r>
            <a:endParaRPr lang="en-GB" dirty="0"/>
          </a:p>
        </p:txBody>
      </p:sp>
      <p:sp>
        <p:nvSpPr>
          <p:cNvPr id="3" name="Subtitle 2"/>
          <p:cNvSpPr>
            <a:spLocks noGrp="1"/>
          </p:cNvSpPr>
          <p:nvPr>
            <p:ph type="subTitle" idx="1"/>
          </p:nvPr>
        </p:nvSpPr>
        <p:spPr>
          <a:xfrm>
            <a:off x="416496" y="3861261"/>
            <a:ext cx="7776864" cy="1752600"/>
          </a:xfrm>
        </p:spPr>
        <p:txBody>
          <a:bodyPr>
            <a:normAutofit/>
          </a:bodyPr>
          <a:lstStyle>
            <a:lvl1pPr marL="0" indent="0" algn="l">
              <a:spcBef>
                <a:spcPts val="0"/>
              </a:spcBef>
              <a:spcAft>
                <a:spcPts val="0"/>
              </a:spcAft>
              <a:buNone/>
              <a:defRPr sz="2000">
                <a:solidFill>
                  <a:schemeClr val="tx1"/>
                </a:solidFill>
              </a:defRPr>
            </a:lvl1pPr>
            <a:lvl2pPr marL="457021" indent="0" algn="ctr">
              <a:buNone/>
              <a:defRPr>
                <a:solidFill>
                  <a:schemeClr val="tx1">
                    <a:tint val="75000"/>
                  </a:schemeClr>
                </a:solidFill>
              </a:defRPr>
            </a:lvl2pPr>
            <a:lvl3pPr marL="914043" indent="0" algn="ctr">
              <a:buNone/>
              <a:defRPr>
                <a:solidFill>
                  <a:schemeClr val="tx1">
                    <a:tint val="75000"/>
                  </a:schemeClr>
                </a:solidFill>
              </a:defRPr>
            </a:lvl3pPr>
            <a:lvl4pPr marL="1371061" indent="0" algn="ctr">
              <a:buNone/>
              <a:defRPr>
                <a:solidFill>
                  <a:schemeClr val="tx1">
                    <a:tint val="75000"/>
                  </a:schemeClr>
                </a:solidFill>
              </a:defRPr>
            </a:lvl4pPr>
            <a:lvl5pPr marL="1828082" indent="0" algn="ctr">
              <a:buNone/>
              <a:defRPr>
                <a:solidFill>
                  <a:schemeClr val="tx1">
                    <a:tint val="75000"/>
                  </a:schemeClr>
                </a:solidFill>
              </a:defRPr>
            </a:lvl5pPr>
            <a:lvl6pPr marL="2285100" indent="0" algn="ctr">
              <a:buNone/>
              <a:defRPr>
                <a:solidFill>
                  <a:schemeClr val="tx1">
                    <a:tint val="75000"/>
                  </a:schemeClr>
                </a:solidFill>
              </a:defRPr>
            </a:lvl6pPr>
            <a:lvl7pPr marL="2742126" indent="0" algn="ctr">
              <a:buNone/>
              <a:defRPr>
                <a:solidFill>
                  <a:schemeClr val="tx1">
                    <a:tint val="75000"/>
                  </a:schemeClr>
                </a:solidFill>
              </a:defRPr>
            </a:lvl7pPr>
            <a:lvl8pPr marL="3199143" indent="0" algn="ctr">
              <a:buNone/>
              <a:defRPr>
                <a:solidFill>
                  <a:schemeClr val="tx1">
                    <a:tint val="75000"/>
                  </a:schemeClr>
                </a:solidFill>
              </a:defRPr>
            </a:lvl8pPr>
            <a:lvl9pPr marL="3656164" indent="0" algn="ctr">
              <a:buNone/>
              <a:defRPr>
                <a:solidFill>
                  <a:schemeClr val="tx1">
                    <a:tint val="75000"/>
                  </a:schemeClr>
                </a:solidFill>
              </a:defRPr>
            </a:lvl9pPr>
          </a:lstStyle>
          <a:p>
            <a:r>
              <a:rPr lang="en-US" dirty="0"/>
              <a:t>Click to edit Master subtitle style</a:t>
            </a:r>
          </a:p>
          <a:p>
            <a:r>
              <a:rPr lang="en-US" dirty="0"/>
              <a:t>01 Month 2013</a:t>
            </a:r>
            <a:endParaRPr lang="en-GB" dirty="0"/>
          </a:p>
        </p:txBody>
      </p:sp>
      <p:sp>
        <p:nvSpPr>
          <p:cNvPr id="6" name="hc" descr=" "/>
          <p:cNvSpPr txBox="1"/>
          <p:nvPr userDrawn="1"/>
        </p:nvSpPr>
        <p:spPr>
          <a:xfrm>
            <a:off x="0" y="14"/>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
        <p:nvSpPr>
          <p:cNvPr id="7" name="fc" descr=" "/>
          <p:cNvSpPr txBox="1"/>
          <p:nvPr userDrawn="1"/>
        </p:nvSpPr>
        <p:spPr>
          <a:xfrm>
            <a:off x="0" y="6484862"/>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Graphic devices">
    <p:bg>
      <p:bgPr>
        <a:solidFill>
          <a:schemeClr val="bg1"/>
        </a:solidFill>
        <a:effectLst/>
      </p:bgPr>
    </p:bg>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7"/>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8" name="Picture 11" descr="arrows.png"/>
          <p:cNvPicPr>
            <a:picLocks noChangeAspect="1"/>
          </p:cNvPicPr>
          <p:nvPr/>
        </p:nvPicPr>
        <p:blipFill>
          <a:blip r:embed="rId3"/>
          <a:srcRect/>
          <a:stretch>
            <a:fillRect/>
          </a:stretch>
        </p:blipFill>
        <p:spPr bwMode="auto">
          <a:xfrm>
            <a:off x="7" y="4005282"/>
            <a:ext cx="4719638" cy="2852737"/>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2233856"/>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11"/>
            <a:ext cx="3960000" cy="2232248"/>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9" name="Slide Number Placeholder 6"/>
          <p:cNvSpPr>
            <a:spLocks noGrp="1"/>
          </p:cNvSpPr>
          <p:nvPr>
            <p:ph type="sldNum" sz="quarter" idx="10"/>
          </p:nvPr>
        </p:nvSpPr>
        <p:spPr/>
        <p:txBody>
          <a:bodyPr/>
          <a:lstStyle>
            <a:lvl1pPr>
              <a:defRPr/>
            </a:lvl1pPr>
          </a:lstStyle>
          <a:p>
            <a:pPr>
              <a:defRPr/>
            </a:pPr>
            <a:fld id="{BF587409-A15D-4D99-ADF0-78C436B7AC4B}"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aphic devices 2">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7" descr="bubbles.png"/>
          <p:cNvPicPr>
            <a:picLocks noChangeAspect="1"/>
          </p:cNvPicPr>
          <p:nvPr/>
        </p:nvPicPr>
        <p:blipFill>
          <a:blip r:embed="rId3"/>
          <a:srcRect/>
          <a:stretch>
            <a:fillRect/>
          </a:stretch>
        </p:blipFill>
        <p:spPr bwMode="auto">
          <a:xfrm>
            <a:off x="4551377" y="2085989"/>
            <a:ext cx="5354637" cy="477202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59917B3D-D964-4264-AFB1-5BB1ED028FF4}"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raphic devices - Quote">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8" descr="QUOTES.png"/>
          <p:cNvPicPr>
            <a:picLocks noChangeAspect="1"/>
          </p:cNvPicPr>
          <p:nvPr/>
        </p:nvPicPr>
        <p:blipFill>
          <a:blip r:embed="rId3"/>
          <a:srcRect/>
          <a:stretch>
            <a:fillRect/>
          </a:stretch>
        </p:blipFill>
        <p:spPr bwMode="auto">
          <a:xfrm>
            <a:off x="4881577" y="1700237"/>
            <a:ext cx="5024437" cy="432117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BA387C3D-7A62-453B-8E40-04DE4AED9042}" type="slidenum">
              <a:rPr lang="en-GB"/>
              <a:pPr>
                <a:defRPr/>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Graphic devices - Value logo">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1F1C474F-1E03-4443-B2E1-DC1A9AC2414D}" type="slidenum">
              <a:rPr lang="en-GB"/>
              <a:pPr>
                <a:defRPr/>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4"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6" name="Slide Number Placeholder 4"/>
          <p:cNvSpPr>
            <a:spLocks noGrp="1"/>
          </p:cNvSpPr>
          <p:nvPr>
            <p:ph type="sldNum" sz="quarter" idx="10"/>
          </p:nvPr>
        </p:nvSpPr>
        <p:spPr/>
        <p:txBody>
          <a:bodyPr/>
          <a:lstStyle>
            <a:lvl1pPr>
              <a:defRPr/>
            </a:lvl1pPr>
          </a:lstStyle>
          <a:p>
            <a:pPr>
              <a:defRPr/>
            </a:pPr>
            <a:fld id="{377DBE16-C678-44A0-BF49-A771E2CB6F8A}" type="slidenum">
              <a:rPr lang="en-GB"/>
              <a:pPr>
                <a:defRPr/>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A95D6A1-E260-4126-BD70-9C44BFB9C2EA}" type="slidenum">
              <a:rPr lang="en-GB"/>
              <a:pPr>
                <a:defRPr/>
              </a:pPr>
              <a:t>‹#›</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Sign off with legal details">
    <p:spTree>
      <p:nvGrpSpPr>
        <p:cNvPr id="1" name=""/>
        <p:cNvGrpSpPr/>
        <p:nvPr/>
      </p:nvGrpSpPr>
      <p:grpSpPr>
        <a:xfrm>
          <a:off x="0" y="0"/>
          <a:ext cx="0" cy="0"/>
          <a:chOff x="0" y="0"/>
          <a:chExt cx="0" cy="0"/>
        </a:xfrm>
      </p:grpSpPr>
      <p:sp>
        <p:nvSpPr>
          <p:cNvPr id="2" name="Rectangle 6"/>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anchor="ctr"/>
          <a:lstStyle/>
          <a:p>
            <a:pPr algn="ctr">
              <a:defRPr/>
            </a:pPr>
            <a:endParaRPr lang="en-GB" dirty="0"/>
          </a:p>
        </p:txBody>
      </p:sp>
      <p:pic>
        <p:nvPicPr>
          <p:cNvPr id="3" name="Picture 7" descr="LBG PPT Template Design_2007 update_v318.jpg"/>
          <p:cNvPicPr>
            <a:picLocks noChangeAspect="1"/>
          </p:cNvPicPr>
          <p:nvPr/>
        </p:nvPicPr>
        <p:blipFill>
          <a:blip r:embed="rId2"/>
          <a:srcRect/>
          <a:stretch>
            <a:fillRect/>
          </a:stretch>
        </p:blipFill>
        <p:spPr bwMode="auto">
          <a:xfrm>
            <a:off x="3729065" y="1844675"/>
            <a:ext cx="2663825" cy="3168650"/>
          </a:xfrm>
          <a:prstGeom prst="rect">
            <a:avLst/>
          </a:prstGeom>
          <a:noFill/>
          <a:ln w="9525">
            <a:noFill/>
            <a:miter lim="800000"/>
            <a:headEnd/>
            <a:tailEnd/>
          </a:ln>
        </p:spPr>
      </p:pic>
      <p:sp>
        <p:nvSpPr>
          <p:cNvPr id="4" name="TextBox 3"/>
          <p:cNvSpPr txBox="1"/>
          <p:nvPr/>
        </p:nvSpPr>
        <p:spPr>
          <a:xfrm>
            <a:off x="0" y="6196013"/>
            <a:ext cx="9906000" cy="215900"/>
          </a:xfrm>
          <a:prstGeom prst="rect">
            <a:avLst/>
          </a:prstGeom>
          <a:noFill/>
        </p:spPr>
        <p:txBody>
          <a:bodyPr lIns="91405" tIns="45701" rIns="91405" bIns="45701">
            <a:spAutoFit/>
          </a:bodyPr>
          <a:lstStyle/>
          <a:p>
            <a:pPr algn="ctr">
              <a:defRPr/>
            </a:pPr>
            <a:r>
              <a:rPr lang="en-GB" sz="800" dirty="0">
                <a:ea typeface="ＭＳ Ｐゴシック" pitchFamily="-65" charset="-128"/>
              </a:rPr>
              <a:t>© 2013 Lloyds Banking Group and its subsidiaries</a:t>
            </a:r>
            <a:endParaRPr lang="en-GB" sz="80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270878" y="368302"/>
            <a:ext cx="1258888" cy="1500188"/>
          </a:xfrm>
          <a:prstGeom prst="rect">
            <a:avLst/>
          </a:prstGeom>
          <a:noFill/>
          <a:ln w="9525">
            <a:noFill/>
            <a:miter lim="800000"/>
            <a:headEnd/>
            <a:tailEnd/>
          </a:ln>
        </p:spPr>
      </p:pic>
      <p:sp>
        <p:nvSpPr>
          <p:cNvPr id="5" name="Rectangle 9"/>
          <p:cNvSpPr/>
          <p:nvPr/>
        </p:nvSpPr>
        <p:spPr>
          <a:xfrm>
            <a:off x="8278831" y="6118465"/>
            <a:ext cx="1247775" cy="354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anchor="ctr"/>
          <a:lstStyle/>
          <a:p>
            <a:pPr algn="ctr">
              <a:defRPr/>
            </a:pPr>
            <a:r>
              <a:rPr lang="en-GB" sz="800" b="1" dirty="0">
                <a:solidFill>
                  <a:schemeClr val="bg2"/>
                </a:solidFill>
                <a:latin typeface="Arial" pitchFamily="34" charset="0"/>
                <a:cs typeface="Arial" pitchFamily="34" charset="0"/>
              </a:rPr>
              <a:t>INTERNAL USE ONLY</a:t>
            </a:r>
          </a:p>
        </p:txBody>
      </p:sp>
      <p:sp>
        <p:nvSpPr>
          <p:cNvPr id="2" name="Title 1"/>
          <p:cNvSpPr>
            <a:spLocks noGrp="1"/>
          </p:cNvSpPr>
          <p:nvPr>
            <p:ph type="ctrTitle"/>
          </p:nvPr>
        </p:nvSpPr>
        <p:spPr>
          <a:xfrm>
            <a:off x="416496" y="2230426"/>
            <a:ext cx="7776864" cy="1470025"/>
          </a:xfrm>
        </p:spPr>
        <p:txBody>
          <a:bodyPr anchor="t" anchorCtr="0"/>
          <a:lstStyle>
            <a:lvl1pPr>
              <a:lnSpc>
                <a:spcPts val="4600"/>
              </a:lnSpc>
              <a:defRPr sz="4400" cap="all" baseline="0"/>
            </a:lvl1pPr>
          </a:lstStyle>
          <a:p>
            <a:r>
              <a:rPr lang="en-US" dirty="0"/>
              <a:t>Click to edit Master title style</a:t>
            </a:r>
            <a:endParaRPr lang="en-GB" dirty="0"/>
          </a:p>
        </p:txBody>
      </p:sp>
      <p:sp>
        <p:nvSpPr>
          <p:cNvPr id="3" name="Subtitle 2"/>
          <p:cNvSpPr>
            <a:spLocks noGrp="1"/>
          </p:cNvSpPr>
          <p:nvPr>
            <p:ph type="subTitle" idx="1"/>
          </p:nvPr>
        </p:nvSpPr>
        <p:spPr>
          <a:xfrm>
            <a:off x="416496" y="3861261"/>
            <a:ext cx="7776864" cy="1752600"/>
          </a:xfrm>
        </p:spPr>
        <p:txBody>
          <a:bodyPr>
            <a:normAutofit/>
          </a:bodyPr>
          <a:lstStyle>
            <a:lvl1pPr marL="0" indent="0" algn="l">
              <a:spcBef>
                <a:spcPts val="0"/>
              </a:spcBef>
              <a:spcAft>
                <a:spcPts val="0"/>
              </a:spcAft>
              <a:buNone/>
              <a:defRPr sz="2000">
                <a:solidFill>
                  <a:schemeClr val="tx1"/>
                </a:solidFill>
              </a:defRPr>
            </a:lvl1pPr>
            <a:lvl2pPr marL="457021" indent="0" algn="ctr">
              <a:buNone/>
              <a:defRPr>
                <a:solidFill>
                  <a:schemeClr val="tx1">
                    <a:tint val="75000"/>
                  </a:schemeClr>
                </a:solidFill>
              </a:defRPr>
            </a:lvl2pPr>
            <a:lvl3pPr marL="914043" indent="0" algn="ctr">
              <a:buNone/>
              <a:defRPr>
                <a:solidFill>
                  <a:schemeClr val="tx1">
                    <a:tint val="75000"/>
                  </a:schemeClr>
                </a:solidFill>
              </a:defRPr>
            </a:lvl3pPr>
            <a:lvl4pPr marL="1371061" indent="0" algn="ctr">
              <a:buNone/>
              <a:defRPr>
                <a:solidFill>
                  <a:schemeClr val="tx1">
                    <a:tint val="75000"/>
                  </a:schemeClr>
                </a:solidFill>
              </a:defRPr>
            </a:lvl4pPr>
            <a:lvl5pPr marL="1828082" indent="0" algn="ctr">
              <a:buNone/>
              <a:defRPr>
                <a:solidFill>
                  <a:schemeClr val="tx1">
                    <a:tint val="75000"/>
                  </a:schemeClr>
                </a:solidFill>
              </a:defRPr>
            </a:lvl5pPr>
            <a:lvl6pPr marL="2285100" indent="0" algn="ctr">
              <a:buNone/>
              <a:defRPr>
                <a:solidFill>
                  <a:schemeClr val="tx1">
                    <a:tint val="75000"/>
                  </a:schemeClr>
                </a:solidFill>
              </a:defRPr>
            </a:lvl6pPr>
            <a:lvl7pPr marL="2742126" indent="0" algn="ctr">
              <a:buNone/>
              <a:defRPr>
                <a:solidFill>
                  <a:schemeClr val="tx1">
                    <a:tint val="75000"/>
                  </a:schemeClr>
                </a:solidFill>
              </a:defRPr>
            </a:lvl7pPr>
            <a:lvl8pPr marL="3199143" indent="0" algn="ctr">
              <a:buNone/>
              <a:defRPr>
                <a:solidFill>
                  <a:schemeClr val="tx1">
                    <a:tint val="75000"/>
                  </a:schemeClr>
                </a:solidFill>
              </a:defRPr>
            </a:lvl8pPr>
            <a:lvl9pPr marL="3656164" indent="0" algn="ctr">
              <a:buNone/>
              <a:defRPr>
                <a:solidFill>
                  <a:schemeClr val="tx1">
                    <a:tint val="75000"/>
                  </a:schemeClr>
                </a:solidFill>
              </a:defRPr>
            </a:lvl9pPr>
          </a:lstStyle>
          <a:p>
            <a:r>
              <a:rPr lang="en-US" dirty="0"/>
              <a:t>Click to edit Master subtitle style</a:t>
            </a:r>
          </a:p>
          <a:p>
            <a:r>
              <a:rPr lang="en-US" dirty="0"/>
              <a:t>01 Month 2013</a:t>
            </a:r>
            <a:endParaRPr lang="en-GB" dirty="0"/>
          </a:p>
        </p:txBody>
      </p:sp>
      <p:sp>
        <p:nvSpPr>
          <p:cNvPr id="6" name="hc" descr=" "/>
          <p:cNvSpPr txBox="1"/>
          <p:nvPr userDrawn="1"/>
        </p:nvSpPr>
        <p:spPr>
          <a:xfrm>
            <a:off x="0" y="14"/>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
        <p:nvSpPr>
          <p:cNvPr id="7" name="fc" descr=" "/>
          <p:cNvSpPr txBox="1"/>
          <p:nvPr userDrawn="1"/>
        </p:nvSpPr>
        <p:spPr>
          <a:xfrm>
            <a:off x="0" y="6484862"/>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6"/>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marL="133298" indent="-133298">
              <a:spcBef>
                <a:spcPts val="0"/>
              </a:spcBef>
              <a:spcAft>
                <a:spcPts val="800"/>
              </a:spcAft>
              <a:defRPr sz="1800" baseline="0"/>
            </a:lvl1pPr>
            <a:lvl2pPr>
              <a:defRPr sz="2000"/>
            </a:lvl2pPr>
            <a:lvl3pPr>
              <a:defRPr sz="2000"/>
            </a:lvl3pPr>
            <a:lvl4pPr>
              <a:defRPr sz="2000"/>
            </a:lvl4pPr>
            <a:lvl5pPr>
              <a:defRPr sz="2000"/>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D5A31CE6-D911-477C-A7AC-B7A8C71C2041}" type="slidenum">
              <a:rPr lang="en-GB"/>
              <a:pPr>
                <a:defRPr/>
              </a:pPr>
              <a:t>‹#›</a:t>
            </a:fld>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6"/>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lnSpc>
                <a:spcPts val="2600"/>
              </a:lnSpc>
              <a:spcBef>
                <a:spcPts val="0"/>
              </a:spcBef>
              <a:spcAft>
                <a:spcPts val="600"/>
              </a:spcAft>
              <a:buNone/>
              <a:defRPr baseline="0"/>
            </a:lvl1pPr>
            <a:lvl2pPr>
              <a:buNone/>
              <a:defRPr/>
            </a:lvl2pPr>
            <a:lvl3pPr>
              <a:buNone/>
              <a:defRPr/>
            </a:lvl3pPr>
            <a:lvl4pPr>
              <a:buNone/>
              <a:defRPr/>
            </a:lvl4pPr>
            <a:lvl5pPr>
              <a:buNone/>
              <a:defRPr/>
            </a:lvl5pPr>
          </a:lstStyle>
          <a:p>
            <a:pPr lvl="0"/>
            <a:r>
              <a:rPr lang="en-US" dirty="0"/>
              <a:t>Click to edit Master text</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8644530C-80C8-451B-AD84-2D6386CC8471}"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6"/>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marL="133298" indent="-133298">
              <a:spcBef>
                <a:spcPts val="0"/>
              </a:spcBef>
              <a:spcAft>
                <a:spcPts val="800"/>
              </a:spcAft>
              <a:defRPr sz="1800" baseline="0"/>
            </a:lvl1pPr>
            <a:lvl2pPr>
              <a:defRPr sz="2000"/>
            </a:lvl2pPr>
            <a:lvl3pPr>
              <a:defRPr sz="2000"/>
            </a:lvl3pPr>
            <a:lvl4pPr>
              <a:defRPr sz="2000"/>
            </a:lvl4pPr>
            <a:lvl5pPr>
              <a:defRPr sz="2000"/>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3C39C6FE-9654-4457-87DD-909190654A19}" type="slidenum">
              <a:rPr lang="en-GB"/>
              <a:pPr>
                <a:defRPr/>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7"/>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800"/>
              </a:spcAft>
              <a:defRPr/>
            </a:lvl1pPr>
            <a:lvl2pPr marL="357049" indent="-174557">
              <a:spcBef>
                <a:spcPts val="0"/>
              </a:spcBef>
              <a:spcAft>
                <a:spcPts val="800"/>
              </a:spcAft>
              <a:buFont typeface="Arial" pitchFamily="34" charset="0"/>
              <a:buChar char="•"/>
              <a:defRPr sz="1600"/>
            </a:lvl2pPr>
            <a:lvl3pPr marL="539538" indent="-182489">
              <a:spcBef>
                <a:spcPts val="0"/>
              </a:spcBef>
              <a:spcAft>
                <a:spcPts val="800"/>
              </a:spcAft>
              <a:defRPr sz="1400"/>
            </a:lvl3pPr>
            <a:lvl4pPr marL="714094" indent="-174557">
              <a:spcBef>
                <a:spcPts val="0"/>
              </a:spcBef>
              <a:spcAft>
                <a:spcPts val="800"/>
              </a:spcAft>
              <a:buFont typeface="Arial" pitchFamily="34" charset="0"/>
              <a:buChar char="•"/>
              <a:defRPr sz="1400"/>
            </a:lvl4pPr>
            <a:lvl5pPr marL="898175" indent="-184077">
              <a:spcBef>
                <a:spcPts val="0"/>
              </a:spcBef>
              <a:spcAft>
                <a:spcPts val="800"/>
              </a:spcAft>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solidFill>
                  <a:srgbClr val="000000"/>
                </a:solidFill>
              </a:defRPr>
            </a:lvl1pPr>
          </a:lstStyle>
          <a:p>
            <a:pPr>
              <a:defRPr/>
            </a:pPr>
            <a:fld id="{95997137-2C23-4EE5-B466-EBAADFD66157}" type="slidenum">
              <a:rPr lang="en-GB"/>
              <a:pPr>
                <a:defRPr/>
              </a:pPr>
              <a:t>‹#›</a:t>
            </a:fld>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vider slide - No graphic">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4"/>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52"/>
            <a:ext cx="8064896" cy="1919277"/>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DA7E6012-E7F4-4CCB-AC7F-6D1E21363CF4}" type="slidenum">
              <a:rPr lang="en-GB"/>
              <a:pPr>
                <a:defRPr/>
              </a:pPr>
              <a:t>‹#›</a:t>
            </a:fld>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vider slide - With graphic">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3"/>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4"/>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46"/>
            <a:ext cx="8064896" cy="1847269"/>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BD14A5F2-ECFD-419D-8A3D-FB68055A0A0C}" type="slidenum">
              <a:rPr lang="en-GB"/>
              <a:pPr>
                <a:defRPr/>
              </a:pPr>
              <a:t>‹#›</a:t>
            </a:fld>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lumn text without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49E482FC-4743-4B5D-840A-E0DA9FB9B8F9}" type="slidenum">
              <a:rPr lang="en-GB"/>
              <a:pPr>
                <a:defRPr/>
              </a:pPr>
              <a:t>‹#›</a:t>
            </a:fld>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1_Two column text with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8"/>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B1EFF293-253A-4058-BC41-6514B45B4BBF}" type="slidenum">
              <a:rPr lang="en-GB"/>
              <a:pPr>
                <a:defRPr/>
              </a:pPr>
              <a:t>‹#›</a:t>
            </a:fld>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lumn text and imag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2AAA84B4-3E80-4470-B191-42540EF9FAEE}" type="slidenum">
              <a:rPr lang="en-GB"/>
              <a:pPr>
                <a:defRPr/>
              </a:pPr>
              <a:t>‹#›</a:t>
            </a:fld>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Graphic devices">
    <p:bg>
      <p:bgPr>
        <a:solidFill>
          <a:schemeClr val="bg1"/>
        </a:solidFill>
        <a:effectLst/>
      </p:bgPr>
    </p:bg>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7"/>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8" name="Picture 11" descr="arrows.png"/>
          <p:cNvPicPr>
            <a:picLocks noChangeAspect="1"/>
          </p:cNvPicPr>
          <p:nvPr/>
        </p:nvPicPr>
        <p:blipFill>
          <a:blip r:embed="rId3"/>
          <a:srcRect/>
          <a:stretch>
            <a:fillRect/>
          </a:stretch>
        </p:blipFill>
        <p:spPr bwMode="auto">
          <a:xfrm>
            <a:off x="7" y="4005282"/>
            <a:ext cx="4719638" cy="2852737"/>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2233856"/>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11"/>
            <a:ext cx="3960000" cy="2232248"/>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9" name="Slide Number Placeholder 6"/>
          <p:cNvSpPr>
            <a:spLocks noGrp="1"/>
          </p:cNvSpPr>
          <p:nvPr>
            <p:ph type="sldNum" sz="quarter" idx="10"/>
          </p:nvPr>
        </p:nvSpPr>
        <p:spPr/>
        <p:txBody>
          <a:bodyPr/>
          <a:lstStyle>
            <a:lvl1pPr>
              <a:defRPr/>
            </a:lvl1pPr>
          </a:lstStyle>
          <a:p>
            <a:pPr>
              <a:defRPr/>
            </a:pPr>
            <a:fld id="{9DD25F7D-969F-4DB1-9D0B-31C71FF0BFD1}" type="slidenum">
              <a:rPr lang="en-GB"/>
              <a:pPr>
                <a:defRPr/>
              </a:pPr>
              <a:t>‹#›</a:t>
            </a:fld>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Graphic devices 2">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7" descr="bubbles.png"/>
          <p:cNvPicPr>
            <a:picLocks noChangeAspect="1"/>
          </p:cNvPicPr>
          <p:nvPr/>
        </p:nvPicPr>
        <p:blipFill>
          <a:blip r:embed="rId3"/>
          <a:srcRect/>
          <a:stretch>
            <a:fillRect/>
          </a:stretch>
        </p:blipFill>
        <p:spPr bwMode="auto">
          <a:xfrm>
            <a:off x="4551377" y="2085989"/>
            <a:ext cx="5354637" cy="477202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C6C984B0-B239-402E-AFA0-5136A6BA0EDE}" type="slidenum">
              <a:rPr lang="en-GB"/>
              <a:pPr>
                <a:defRPr/>
              </a:pPr>
              <a:t>‹#›</a:t>
            </a:fld>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Graphic devices - Quote">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8" descr="QUOTES.png"/>
          <p:cNvPicPr>
            <a:picLocks noChangeAspect="1"/>
          </p:cNvPicPr>
          <p:nvPr/>
        </p:nvPicPr>
        <p:blipFill>
          <a:blip r:embed="rId3"/>
          <a:srcRect/>
          <a:stretch>
            <a:fillRect/>
          </a:stretch>
        </p:blipFill>
        <p:spPr bwMode="auto">
          <a:xfrm>
            <a:off x="4881577" y="1700237"/>
            <a:ext cx="5024437" cy="432117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CFE6A1F2-FF12-4252-909F-8DA4413D75C3}" type="slidenum">
              <a:rPr lang="en-GB"/>
              <a:pPr>
                <a:defRPr/>
              </a:pPr>
              <a:t>‹#›</a:t>
            </a:fld>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aphic devices - Value logo">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B168241F-3071-4136-B53C-5393C184828E}"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6"/>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lnSpc>
                <a:spcPts val="2600"/>
              </a:lnSpc>
              <a:spcBef>
                <a:spcPts val="0"/>
              </a:spcBef>
              <a:spcAft>
                <a:spcPts val="600"/>
              </a:spcAft>
              <a:buNone/>
              <a:defRPr baseline="0"/>
            </a:lvl1pPr>
            <a:lvl2pPr>
              <a:buNone/>
              <a:defRPr/>
            </a:lvl2pPr>
            <a:lvl3pPr>
              <a:buNone/>
              <a:defRPr/>
            </a:lvl3pPr>
            <a:lvl4pPr>
              <a:buNone/>
              <a:defRPr/>
            </a:lvl4pPr>
            <a:lvl5pPr>
              <a:buNone/>
              <a:defRPr/>
            </a:lvl5pPr>
          </a:lstStyle>
          <a:p>
            <a:pPr lvl="0"/>
            <a:r>
              <a:rPr lang="en-US" dirty="0"/>
              <a:t>Click to edit Master text</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954A7541-5014-49CA-AF31-EEC69EAEA2B2}" type="slidenum">
              <a:rPr lang="en-GB"/>
              <a:pPr>
                <a:defRPr/>
              </a:pPr>
              <a:t>‹#›</a:t>
            </a:fld>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4"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6" name="Slide Number Placeholder 4"/>
          <p:cNvSpPr>
            <a:spLocks noGrp="1"/>
          </p:cNvSpPr>
          <p:nvPr>
            <p:ph type="sldNum" sz="quarter" idx="10"/>
          </p:nvPr>
        </p:nvSpPr>
        <p:spPr/>
        <p:txBody>
          <a:bodyPr/>
          <a:lstStyle>
            <a:lvl1pPr>
              <a:defRPr/>
            </a:lvl1pPr>
          </a:lstStyle>
          <a:p>
            <a:pPr>
              <a:defRPr/>
            </a:pPr>
            <a:fld id="{56B77C99-E5BE-425E-9E82-D332162ED42B}" type="slidenum">
              <a:rPr lang="en-GB"/>
              <a:pPr>
                <a:defRPr/>
              </a:pPr>
              <a:t>‹#›</a:t>
            </a:fld>
            <a:endParaRPr lang="en-GB"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ccesiblity Title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7DB06A-A296-3347-A46A-3E8AF9BEAEFD}"/>
              </a:ext>
            </a:extLst>
          </p:cNvPr>
          <p:cNvSpPr>
            <a:spLocks noGrp="1"/>
          </p:cNvSpPr>
          <p:nvPr>
            <p:ph type="title"/>
          </p:nvPr>
        </p:nvSpPr>
        <p:spPr>
          <a:xfrm>
            <a:off x="0" y="720000"/>
            <a:ext cx="9906000" cy="553998"/>
          </a:xfrm>
        </p:spPr>
        <p:txBody>
          <a:bodyPr anchor="t" anchorCtr="0">
            <a:spAutoFit/>
          </a:bodyPr>
          <a:lstStyle>
            <a:lvl1pPr algn="ctr">
              <a:defRPr sz="3600"/>
            </a:lvl1pPr>
          </a:lstStyle>
          <a:p>
            <a:r>
              <a:rPr lang="en-GB" dirty="0"/>
              <a:t>Click to edit Master title style</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Sign off with legal details">
    <p:spTree>
      <p:nvGrpSpPr>
        <p:cNvPr id="1" name=""/>
        <p:cNvGrpSpPr/>
        <p:nvPr/>
      </p:nvGrpSpPr>
      <p:grpSpPr>
        <a:xfrm>
          <a:off x="0" y="0"/>
          <a:ext cx="0" cy="0"/>
          <a:chOff x="0" y="0"/>
          <a:chExt cx="0" cy="0"/>
        </a:xfrm>
      </p:grpSpPr>
      <p:sp>
        <p:nvSpPr>
          <p:cNvPr id="2" name="Rectangle 6"/>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anchor="ctr"/>
          <a:lstStyle/>
          <a:p>
            <a:pPr algn="ctr">
              <a:defRPr/>
            </a:pPr>
            <a:endParaRPr lang="en-GB" dirty="0"/>
          </a:p>
        </p:txBody>
      </p:sp>
      <p:pic>
        <p:nvPicPr>
          <p:cNvPr id="3" name="Picture 7" descr="LBG PPT Template Design_2007 update_v318.jpg"/>
          <p:cNvPicPr>
            <a:picLocks noChangeAspect="1"/>
          </p:cNvPicPr>
          <p:nvPr/>
        </p:nvPicPr>
        <p:blipFill>
          <a:blip r:embed="rId2"/>
          <a:srcRect/>
          <a:stretch>
            <a:fillRect/>
          </a:stretch>
        </p:blipFill>
        <p:spPr bwMode="auto">
          <a:xfrm>
            <a:off x="3729065" y="1844675"/>
            <a:ext cx="2663825" cy="3168650"/>
          </a:xfrm>
          <a:prstGeom prst="rect">
            <a:avLst/>
          </a:prstGeom>
          <a:noFill/>
          <a:ln w="9525">
            <a:noFill/>
            <a:miter lim="800000"/>
            <a:headEnd/>
            <a:tailEnd/>
          </a:ln>
        </p:spPr>
      </p:pic>
      <p:sp>
        <p:nvSpPr>
          <p:cNvPr id="4" name="TextBox 3"/>
          <p:cNvSpPr txBox="1"/>
          <p:nvPr/>
        </p:nvSpPr>
        <p:spPr>
          <a:xfrm>
            <a:off x="0" y="6196013"/>
            <a:ext cx="9906000" cy="215900"/>
          </a:xfrm>
          <a:prstGeom prst="rect">
            <a:avLst/>
          </a:prstGeom>
          <a:noFill/>
        </p:spPr>
        <p:txBody>
          <a:bodyPr lIns="91405" tIns="45701" rIns="91405" bIns="45701">
            <a:spAutoFit/>
          </a:bodyPr>
          <a:lstStyle/>
          <a:p>
            <a:pPr algn="ctr">
              <a:defRPr/>
            </a:pPr>
            <a:r>
              <a:rPr lang="en-GB" sz="800" dirty="0">
                <a:ea typeface="ＭＳ Ｐゴシック" pitchFamily="-65" charset="-128"/>
              </a:rPr>
              <a:t>© 2013 Lloyds Banking Group and its subsidiaries</a:t>
            </a:r>
            <a:endParaRPr lang="en-GB" sz="800"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496" y="2230426"/>
            <a:ext cx="7776864" cy="1470025"/>
          </a:xfrm>
        </p:spPr>
        <p:txBody>
          <a:bodyPr anchor="t" anchorCtr="0">
            <a:normAutofit/>
          </a:bodyPr>
          <a:lstStyle>
            <a:lvl1pPr>
              <a:lnSpc>
                <a:spcPts val="4600"/>
              </a:lnSpc>
              <a:defRPr sz="4400" cap="all" baseline="0"/>
            </a:lvl1pPr>
          </a:lstStyle>
          <a:p>
            <a:r>
              <a:rPr lang="en-US" dirty="0"/>
              <a:t>CLICK TO EDIT MASTER TITLE STYLE</a:t>
            </a:r>
            <a:endParaRPr lang="en-GB" dirty="0"/>
          </a:p>
        </p:txBody>
      </p:sp>
      <p:sp>
        <p:nvSpPr>
          <p:cNvPr id="3" name="Subtitle 2"/>
          <p:cNvSpPr>
            <a:spLocks noGrp="1"/>
          </p:cNvSpPr>
          <p:nvPr>
            <p:ph type="subTitle" idx="1"/>
          </p:nvPr>
        </p:nvSpPr>
        <p:spPr>
          <a:xfrm>
            <a:off x="416496" y="3861261"/>
            <a:ext cx="7776864" cy="1752600"/>
          </a:xfrm>
        </p:spPr>
        <p:txBody>
          <a:bodyPr>
            <a:normAutofit/>
          </a:bodyPr>
          <a:lstStyle>
            <a:lvl1pPr marL="0" indent="0" algn="l">
              <a:spcBef>
                <a:spcPts val="0"/>
              </a:spcBef>
              <a:spcAft>
                <a:spcPts val="0"/>
              </a:spcAft>
              <a:buNone/>
              <a:defRPr sz="2000">
                <a:solidFill>
                  <a:schemeClr val="tx1"/>
                </a:solidFill>
              </a:defRPr>
            </a:lvl1pPr>
            <a:lvl2pPr marL="457021" indent="0" algn="ctr">
              <a:buNone/>
              <a:defRPr>
                <a:solidFill>
                  <a:schemeClr val="tx1">
                    <a:tint val="75000"/>
                  </a:schemeClr>
                </a:solidFill>
              </a:defRPr>
            </a:lvl2pPr>
            <a:lvl3pPr marL="914043" indent="0" algn="ctr">
              <a:buNone/>
              <a:defRPr>
                <a:solidFill>
                  <a:schemeClr val="tx1">
                    <a:tint val="75000"/>
                  </a:schemeClr>
                </a:solidFill>
              </a:defRPr>
            </a:lvl3pPr>
            <a:lvl4pPr marL="1371061" indent="0" algn="ctr">
              <a:buNone/>
              <a:defRPr>
                <a:solidFill>
                  <a:schemeClr val="tx1">
                    <a:tint val="75000"/>
                  </a:schemeClr>
                </a:solidFill>
              </a:defRPr>
            </a:lvl4pPr>
            <a:lvl5pPr marL="1828082" indent="0" algn="ctr">
              <a:buNone/>
              <a:defRPr>
                <a:solidFill>
                  <a:schemeClr val="tx1">
                    <a:tint val="75000"/>
                  </a:schemeClr>
                </a:solidFill>
              </a:defRPr>
            </a:lvl5pPr>
            <a:lvl6pPr marL="2285100" indent="0" algn="ctr">
              <a:buNone/>
              <a:defRPr>
                <a:solidFill>
                  <a:schemeClr val="tx1">
                    <a:tint val="75000"/>
                  </a:schemeClr>
                </a:solidFill>
              </a:defRPr>
            </a:lvl6pPr>
            <a:lvl7pPr marL="2742126" indent="0" algn="ctr">
              <a:buNone/>
              <a:defRPr>
                <a:solidFill>
                  <a:schemeClr val="tx1">
                    <a:tint val="75000"/>
                  </a:schemeClr>
                </a:solidFill>
              </a:defRPr>
            </a:lvl7pPr>
            <a:lvl8pPr marL="3199143" indent="0" algn="ctr">
              <a:buNone/>
              <a:defRPr>
                <a:solidFill>
                  <a:schemeClr val="tx1">
                    <a:tint val="75000"/>
                  </a:schemeClr>
                </a:solidFill>
              </a:defRPr>
            </a:lvl8pPr>
            <a:lvl9pPr marL="3656164" indent="0" algn="ctr">
              <a:buNone/>
              <a:defRPr>
                <a:solidFill>
                  <a:schemeClr val="tx1">
                    <a:tint val="75000"/>
                  </a:schemeClr>
                </a:solidFill>
              </a:defRPr>
            </a:lvl9pPr>
          </a:lstStyle>
          <a:p>
            <a:r>
              <a:rPr lang="en-US" dirty="0"/>
              <a:t>Click to edit Master subtitle style</a:t>
            </a:r>
          </a:p>
          <a:p>
            <a:r>
              <a:rPr lang="en-US" dirty="0"/>
              <a:t>01 Month 2013</a:t>
            </a:r>
            <a:endParaRPr lang="en-GB" dirty="0"/>
          </a:p>
        </p:txBody>
      </p:sp>
      <p:pic>
        <p:nvPicPr>
          <p:cNvPr id="8" name="Picture 12" descr="LBG_vl_fc_p_c"/>
          <p:cNvPicPr>
            <a:picLocks noChangeAspect="1" noChangeArrowheads="1"/>
          </p:cNvPicPr>
          <p:nvPr userDrawn="1"/>
        </p:nvPicPr>
        <p:blipFill>
          <a:blip r:embed="rId2" cstate="email"/>
          <a:srcRect/>
          <a:stretch>
            <a:fillRect/>
          </a:stretch>
        </p:blipFill>
        <p:spPr bwMode="auto">
          <a:xfrm>
            <a:off x="8270872" y="368458"/>
            <a:ext cx="1258318" cy="1500404"/>
          </a:xfrm>
          <a:prstGeom prst="rect">
            <a:avLst/>
          </a:prstGeom>
          <a:noFill/>
          <a:ln w="9525">
            <a:noFill/>
            <a:miter lim="800000"/>
            <a:headEnd/>
            <a:tailEnd/>
          </a:ln>
        </p:spPr>
      </p:pic>
      <p:sp>
        <p:nvSpPr>
          <p:cNvPr id="10" name="Rectangle 9"/>
          <p:cNvSpPr/>
          <p:nvPr userDrawn="1"/>
        </p:nvSpPr>
        <p:spPr>
          <a:xfrm>
            <a:off x="8279617" y="6118414"/>
            <a:ext cx="1246909" cy="3546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rtlCol="0" anchor="ctr"/>
          <a:lstStyle/>
          <a:p>
            <a:pPr algn="ctr" eaLnBrk="0" hangingPunct="0"/>
            <a:r>
              <a:rPr lang="en-GB" sz="800" b="1" dirty="0">
                <a:solidFill>
                  <a:srgbClr val="FFFFFF"/>
                </a:solidFill>
                <a:latin typeface="Arial" pitchFamily="34" charset="0"/>
                <a:cs typeface="Arial" pitchFamily="34" charset="0"/>
              </a:rPr>
              <a:t>INTERNAL USE ONLY</a:t>
            </a:r>
          </a:p>
        </p:txBody>
      </p:sp>
      <p:sp>
        <p:nvSpPr>
          <p:cNvPr id="4" name="hc" descr=" "/>
          <p:cNvSpPr txBox="1"/>
          <p:nvPr userDrawn="1"/>
        </p:nvSpPr>
        <p:spPr>
          <a:xfrm>
            <a:off x="0" y="14"/>
            <a:ext cx="9906000" cy="830997"/>
          </a:xfrm>
          <a:prstGeom prst="rect">
            <a:avLst/>
          </a:prstGeom>
          <a:noFill/>
        </p:spPr>
        <p:txBody>
          <a:bodyPr vert="horz" wrap="square" lIns="91405" tIns="45701" rIns="91405" bIns="45701" rtlCol="0">
            <a:spAutoFit/>
          </a:bodyPr>
          <a:lstStyle/>
          <a:p>
            <a:pPr algn="ctr" defTabSz="912457"/>
            <a:r>
              <a:rPr lang="en-GB" sz="4800" dirty="0">
                <a:solidFill>
                  <a:srgbClr val="000000"/>
                </a:solidFill>
                <a:ea typeface="+mn-ea"/>
                <a:cs typeface="+mn-cs"/>
              </a:rPr>
              <a:t> </a:t>
            </a:r>
          </a:p>
        </p:txBody>
      </p:sp>
      <p:sp>
        <p:nvSpPr>
          <p:cNvPr id="5" name="fc" descr=" "/>
          <p:cNvSpPr txBox="1"/>
          <p:nvPr userDrawn="1"/>
        </p:nvSpPr>
        <p:spPr>
          <a:xfrm>
            <a:off x="0" y="6063222"/>
            <a:ext cx="9906000" cy="830997"/>
          </a:xfrm>
          <a:prstGeom prst="rect">
            <a:avLst/>
          </a:prstGeom>
          <a:noFill/>
        </p:spPr>
        <p:txBody>
          <a:bodyPr vert="horz" wrap="square" lIns="91405" tIns="45701" rIns="91405" bIns="45701" rtlCol="0">
            <a:spAutoFit/>
          </a:bodyPr>
          <a:lstStyle/>
          <a:p>
            <a:pPr algn="ctr" defTabSz="912457"/>
            <a:r>
              <a:rPr lang="en-GB" sz="4800" dirty="0">
                <a:solidFill>
                  <a:srgbClr val="000000"/>
                </a:solidFill>
                <a:ea typeface="+mn-ea"/>
                <a:cs typeface="+mn-cs"/>
              </a:rPr>
              <a:t> </a:t>
            </a:r>
          </a:p>
        </p:txBody>
      </p:sp>
    </p:spTree>
    <p:extLst>
      <p:ext uri="{BB962C8B-B14F-4D97-AF65-F5344CB8AC3E}">
        <p14:creationId xmlns:p14="http://schemas.microsoft.com/office/powerpoint/2010/main" val="12731177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CONTENTS</a:t>
            </a:r>
            <a:endParaRPr lang="en-GB" dirty="0"/>
          </a:p>
        </p:txBody>
      </p:sp>
      <p:sp>
        <p:nvSpPr>
          <p:cNvPr id="3" name="Content Placeholder 2"/>
          <p:cNvSpPr>
            <a:spLocks noGrp="1"/>
          </p:cNvSpPr>
          <p:nvPr>
            <p:ph idx="1" hasCustomPrompt="1"/>
          </p:nvPr>
        </p:nvSpPr>
        <p:spPr/>
        <p:txBody>
          <a:bodyPr>
            <a:normAutofit/>
          </a:bodyPr>
          <a:lstStyle>
            <a:lvl1pPr marL="133298" indent="-133298">
              <a:spcBef>
                <a:spcPts val="0"/>
              </a:spcBef>
              <a:spcAft>
                <a:spcPts val="800"/>
              </a:spcAft>
              <a:defRPr sz="1800" baseline="0"/>
            </a:lvl1pPr>
            <a:lvl2pPr>
              <a:defRPr sz="2000"/>
            </a:lvl2pPr>
            <a:lvl3pPr>
              <a:defRPr sz="2000"/>
            </a:lvl3pPr>
            <a:lvl4pPr>
              <a:defRPr sz="2000"/>
            </a:lvl4pPr>
            <a:lvl5pPr>
              <a:defRPr sz="2000"/>
            </a:lvl5pPr>
            <a:lvl6pPr>
              <a:defRPr/>
            </a:lvl6pPr>
          </a:lstStyle>
          <a:p>
            <a:pPr lvl="0"/>
            <a:r>
              <a:rPr lang="en-US" dirty="0"/>
              <a:t>Bullet one</a:t>
            </a:r>
          </a:p>
          <a:p>
            <a:pPr lvl="0"/>
            <a:r>
              <a:rPr lang="en-US" dirty="0"/>
              <a:t>Bullet two</a:t>
            </a:r>
          </a:p>
          <a:p>
            <a:pPr lvl="0"/>
            <a:r>
              <a:rPr lang="en-US" dirty="0"/>
              <a:t>Bullet three</a:t>
            </a:r>
          </a:p>
          <a:p>
            <a:pPr lvl="0"/>
            <a:r>
              <a:rPr lang="en-US" dirty="0"/>
              <a:t>Bullet four</a:t>
            </a:r>
          </a:p>
          <a:p>
            <a:pPr lvl="0"/>
            <a:r>
              <a:rPr lang="en-US" dirty="0"/>
              <a:t>Bullet five</a:t>
            </a:r>
          </a:p>
          <a:p>
            <a:pPr lvl="0"/>
            <a:r>
              <a:rPr lang="en-US" dirty="0"/>
              <a:t>Bullet six</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9"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7" name="Straight Connector 6"/>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9818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INTRODUCTION</a:t>
            </a:r>
            <a:endParaRPr lang="en-GB" dirty="0"/>
          </a:p>
        </p:txBody>
      </p:sp>
      <p:sp>
        <p:nvSpPr>
          <p:cNvPr id="3" name="Content Placeholder 2"/>
          <p:cNvSpPr>
            <a:spLocks noGrp="1"/>
          </p:cNvSpPr>
          <p:nvPr>
            <p:ph idx="1"/>
          </p:nvPr>
        </p:nvSpPr>
        <p:spPr/>
        <p:txBody>
          <a:bodyPr/>
          <a:lstStyle>
            <a:lvl1pPr marL="0" indent="0">
              <a:lnSpc>
                <a:spcPts val="2600"/>
              </a:lnSpc>
              <a:spcBef>
                <a:spcPts val="0"/>
              </a:spcBef>
              <a:spcAft>
                <a:spcPts val="600"/>
              </a:spcAft>
              <a:buNone/>
              <a:defRPr baseline="0"/>
            </a:lvl1pPr>
            <a:lvl2pPr>
              <a:buNone/>
              <a:defRPr/>
            </a:lvl2pPr>
            <a:lvl3pPr>
              <a:buNone/>
              <a:defRPr/>
            </a:lvl3pPr>
            <a:lvl4pPr>
              <a:buNone/>
              <a:defRPr/>
            </a:lvl4pPr>
            <a:lvl5pPr>
              <a:buNone/>
              <a:defRPr/>
            </a:lvl5pPr>
          </a:lstStyle>
          <a:p>
            <a:pPr lvl="0"/>
            <a:r>
              <a:rPr lang="en-US" dirty="0"/>
              <a:t>Click to edit Master text</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8"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7" name="Straight Connector 6"/>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6866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800"/>
              </a:spcAft>
              <a:defRPr/>
            </a:lvl1pPr>
            <a:lvl2pPr marL="357049" indent="-174557">
              <a:spcBef>
                <a:spcPts val="0"/>
              </a:spcBef>
              <a:spcAft>
                <a:spcPts val="800"/>
              </a:spcAft>
              <a:buFont typeface="Arial" pitchFamily="34" charset="0"/>
              <a:buChar char="•"/>
              <a:defRPr sz="1600"/>
            </a:lvl2pPr>
            <a:lvl3pPr marL="539538" indent="-182489">
              <a:spcBef>
                <a:spcPts val="0"/>
              </a:spcBef>
              <a:spcAft>
                <a:spcPts val="800"/>
              </a:spcAft>
              <a:defRPr sz="1400"/>
            </a:lvl3pPr>
            <a:lvl4pPr marL="714094" indent="-174557">
              <a:spcBef>
                <a:spcPts val="0"/>
              </a:spcBef>
              <a:spcAft>
                <a:spcPts val="800"/>
              </a:spcAft>
              <a:buFont typeface="Arial" pitchFamily="34" charset="0"/>
              <a:buChar char="•"/>
              <a:defRPr sz="1400"/>
            </a:lvl4pPr>
            <a:lvl5pPr marL="898175" indent="-184077">
              <a:spcBef>
                <a:spcPts val="0"/>
              </a:spcBef>
              <a:spcAft>
                <a:spcPts val="800"/>
              </a:spcAft>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7"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8" name="Straight Connector 7"/>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10865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slide - No 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6504" y="2230052"/>
            <a:ext cx="8064896" cy="1919277"/>
          </a:xfrm>
        </p:spPr>
        <p:txBody>
          <a:bodyPr>
            <a:normAutofit/>
          </a:bodyPr>
          <a:lstStyle>
            <a:lvl1pPr>
              <a:lnSpc>
                <a:spcPts val="3800"/>
              </a:lnSpc>
              <a:spcBef>
                <a:spcPts val="0"/>
              </a:spcBef>
              <a:buNone/>
              <a:defRPr sz="3600" cap="all" baseline="0"/>
            </a:lvl1pPr>
          </a:lstStyle>
          <a:p>
            <a:pPr lvl="0"/>
            <a:r>
              <a:rPr lang="en-US" dirty="0"/>
              <a:t>DIVIDER SLIDE</a:t>
            </a:r>
          </a:p>
          <a:p>
            <a:pPr lvl="0"/>
            <a:r>
              <a:rPr lang="en-US" dirty="0"/>
              <a:t>ALL CAPS</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8"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5" name="Straight Connector 4"/>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2655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slide - With graphic">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6504" y="2230046"/>
            <a:ext cx="8064896" cy="1847269"/>
          </a:xfrm>
        </p:spPr>
        <p:txBody>
          <a:bodyPr>
            <a:normAutofit/>
          </a:bodyPr>
          <a:lstStyle>
            <a:lvl1pPr>
              <a:lnSpc>
                <a:spcPts val="3800"/>
              </a:lnSpc>
              <a:spcBef>
                <a:spcPts val="0"/>
              </a:spcBef>
              <a:buNone/>
              <a:defRPr sz="3600" cap="all" baseline="0"/>
            </a:lvl1pPr>
          </a:lstStyle>
          <a:p>
            <a:pPr lvl="0"/>
            <a:r>
              <a:rPr lang="en-US" dirty="0"/>
              <a:t>DIVIDER SLIDE</a:t>
            </a:r>
          </a:p>
          <a:p>
            <a:pPr lvl="0"/>
            <a:r>
              <a:rPr lang="en-US" dirty="0"/>
              <a:t>ALL CAPS</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9" name="Picture 12" descr="LBG_vl_fc_p_c"/>
          <p:cNvPicPr>
            <a:picLocks noChangeAspect="1" noChangeArrowheads="1"/>
          </p:cNvPicPr>
          <p:nvPr userDrawn="1"/>
        </p:nvPicPr>
        <p:blipFill>
          <a:blip r:embed="rId3" cstate="email"/>
          <a:srcRect/>
          <a:stretch>
            <a:fillRect/>
          </a:stretch>
        </p:blipFill>
        <p:spPr bwMode="auto">
          <a:xfrm>
            <a:off x="8833138" y="360154"/>
            <a:ext cx="834583" cy="995147"/>
          </a:xfrm>
          <a:prstGeom prst="rect">
            <a:avLst/>
          </a:prstGeom>
          <a:noFill/>
          <a:ln w="9525">
            <a:noFill/>
            <a:miter lim="800000"/>
            <a:headEnd/>
            <a:tailEnd/>
          </a:ln>
        </p:spPr>
      </p:pic>
      <p:cxnSp>
        <p:nvCxnSpPr>
          <p:cNvPr id="5" name="Straight Connector 4"/>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64186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lumn text without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TWO COLUMN TEXT WITHOUT BULLETS</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11" name="Straight Connector 10"/>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825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7"/>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800"/>
              </a:spcAft>
              <a:defRPr/>
            </a:lvl1pPr>
            <a:lvl2pPr marL="357049" indent="-174557">
              <a:spcBef>
                <a:spcPts val="0"/>
              </a:spcBef>
              <a:spcAft>
                <a:spcPts val="800"/>
              </a:spcAft>
              <a:buFont typeface="Arial" pitchFamily="34" charset="0"/>
              <a:buChar char="•"/>
              <a:defRPr sz="1600"/>
            </a:lvl2pPr>
            <a:lvl3pPr marL="539538" indent="-182489">
              <a:spcBef>
                <a:spcPts val="0"/>
              </a:spcBef>
              <a:spcAft>
                <a:spcPts val="800"/>
              </a:spcAft>
              <a:defRPr sz="1400"/>
            </a:lvl3pPr>
            <a:lvl4pPr marL="714094" indent="-174557">
              <a:spcBef>
                <a:spcPts val="0"/>
              </a:spcBef>
              <a:spcAft>
                <a:spcPts val="800"/>
              </a:spcAft>
              <a:buFont typeface="Arial" pitchFamily="34" charset="0"/>
              <a:buChar char="•"/>
              <a:defRPr sz="1400"/>
            </a:lvl4pPr>
            <a:lvl5pPr marL="898175" indent="-184077">
              <a:spcBef>
                <a:spcPts val="0"/>
              </a:spcBef>
              <a:spcAft>
                <a:spcPts val="800"/>
              </a:spcAft>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solidFill>
                  <a:srgbClr val="000000"/>
                </a:solidFill>
              </a:defRPr>
            </a:lvl1pPr>
          </a:lstStyle>
          <a:p>
            <a:pPr>
              <a:defRPr/>
            </a:pPr>
            <a:fld id="{E48A031C-E8A5-4A17-BCD5-4AD8AFB156E4}" type="slidenum">
              <a:rPr lang="en-GB"/>
              <a:pPr>
                <a:defRPr/>
              </a:pPr>
              <a:t>‹#›</a:t>
            </a:fld>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1_Two column text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TWO COLUMN TEXT WITH BULLETS</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8"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9" name="Straight Connector 8"/>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409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text and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TWO COLUMN TEXT WITHOUT BULLETS</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11" name="Straight Connector 10"/>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72656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Graphic device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GRAPHIC DEVICE - ARROWS</a:t>
            </a:r>
            <a:endParaRPr lang="en-GB" dirty="0"/>
          </a:p>
        </p:txBody>
      </p:sp>
      <p:sp>
        <p:nvSpPr>
          <p:cNvPr id="3" name="Content Placeholder 2"/>
          <p:cNvSpPr>
            <a:spLocks noGrp="1"/>
          </p:cNvSpPr>
          <p:nvPr>
            <p:ph sz="half" idx="1"/>
          </p:nvPr>
        </p:nvSpPr>
        <p:spPr>
          <a:xfrm>
            <a:off x="416500" y="1699201"/>
            <a:ext cx="3960440" cy="2233856"/>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11"/>
            <a:ext cx="3960000" cy="2232248"/>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8" name="Straight Connector 7"/>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12" name="Picture 11" descr="arrows.png"/>
          <p:cNvPicPr>
            <a:picLocks noChangeAspect="1"/>
          </p:cNvPicPr>
          <p:nvPr userDrawn="1"/>
        </p:nvPicPr>
        <p:blipFill>
          <a:blip r:embed="rId3" cstate="email"/>
          <a:srcRect/>
          <a:stretch>
            <a:fillRect/>
          </a:stretch>
        </p:blipFill>
        <p:spPr>
          <a:xfrm>
            <a:off x="52" y="4005064"/>
            <a:ext cx="4720351" cy="2852936"/>
          </a:xfrm>
          <a:prstGeom prst="rect">
            <a:avLst/>
          </a:prstGeom>
        </p:spPr>
      </p:pic>
    </p:spTree>
    <p:extLst>
      <p:ext uri="{BB962C8B-B14F-4D97-AF65-F5344CB8AC3E}">
        <p14:creationId xmlns:p14="http://schemas.microsoft.com/office/powerpoint/2010/main" val="1385621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aphic devices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GRAPHIC DEVICES - STATISTICS</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11" name="Straight Connector 10"/>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8" name="Picture 7" descr="bubbles.png"/>
          <p:cNvPicPr>
            <a:picLocks noChangeAspect="1"/>
          </p:cNvPicPr>
          <p:nvPr userDrawn="1"/>
        </p:nvPicPr>
        <p:blipFill>
          <a:blip r:embed="rId3" cstate="email"/>
          <a:srcRect/>
          <a:stretch>
            <a:fillRect/>
          </a:stretch>
        </p:blipFill>
        <p:spPr>
          <a:xfrm>
            <a:off x="4551432" y="2085787"/>
            <a:ext cx="5354568" cy="4772214"/>
          </a:xfrm>
          <a:prstGeom prst="rect">
            <a:avLst/>
          </a:prstGeom>
        </p:spPr>
      </p:pic>
    </p:spTree>
    <p:extLst>
      <p:ext uri="{BB962C8B-B14F-4D97-AF65-F5344CB8AC3E}">
        <p14:creationId xmlns:p14="http://schemas.microsoft.com/office/powerpoint/2010/main" val="23883529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raphic devices - Quo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GRAPHIC DEVICES - QUOTE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6" name="Straight Connector 5"/>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9" name="Picture 8" descr="QUOTES.png"/>
          <p:cNvPicPr>
            <a:picLocks noChangeAspect="1"/>
          </p:cNvPicPr>
          <p:nvPr userDrawn="1"/>
        </p:nvPicPr>
        <p:blipFill>
          <a:blip r:embed="rId3" cstate="email"/>
          <a:srcRect/>
          <a:stretch>
            <a:fillRect/>
          </a:stretch>
        </p:blipFill>
        <p:spPr>
          <a:xfrm>
            <a:off x="4881003" y="1700809"/>
            <a:ext cx="5025008" cy="4320480"/>
          </a:xfrm>
          <a:prstGeom prst="rect">
            <a:avLst/>
          </a:prstGeom>
        </p:spPr>
      </p:pic>
    </p:spTree>
    <p:extLst>
      <p:ext uri="{BB962C8B-B14F-4D97-AF65-F5344CB8AC3E}">
        <p14:creationId xmlns:p14="http://schemas.microsoft.com/office/powerpoint/2010/main" val="12946054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aphic devices - Value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VALUE LOGO – DESCRIPTION</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6" name="Straight Connector 5"/>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3266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7"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6" name="Straight Connector 5"/>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7233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1781496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Sign off with legal details">
    <p:spTree>
      <p:nvGrpSpPr>
        <p:cNvPr id="1" name=""/>
        <p:cNvGrpSpPr/>
        <p:nvPr/>
      </p:nvGrpSpPr>
      <p:grpSpPr>
        <a:xfrm>
          <a:off x="0" y="0"/>
          <a:ext cx="0" cy="0"/>
          <a:chOff x="0" y="0"/>
          <a:chExt cx="0" cy="0"/>
        </a:xfrm>
      </p:grpSpPr>
      <p:sp>
        <p:nvSpPr>
          <p:cNvPr id="7" name="Rectangle 6"/>
          <p:cNvSpPr/>
          <p:nvPr userDrawn="1"/>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rtlCol="0" anchor="ctr"/>
          <a:lstStyle/>
          <a:p>
            <a:pPr algn="ctr" eaLnBrk="0" hangingPunct="0"/>
            <a:endParaRPr lang="en-GB" dirty="0">
              <a:solidFill>
                <a:srgbClr val="FFFFFF"/>
              </a:solidFill>
            </a:endParaRPr>
          </a:p>
        </p:txBody>
      </p:sp>
      <p:pic>
        <p:nvPicPr>
          <p:cNvPr id="8" name="Picture 7" descr="LBG PPT Template Design_2007 update_v318.jpg"/>
          <p:cNvPicPr>
            <a:picLocks noChangeAspect="1"/>
          </p:cNvPicPr>
          <p:nvPr userDrawn="1"/>
        </p:nvPicPr>
        <p:blipFill>
          <a:blip r:embed="rId2" cstate="email"/>
          <a:srcRect/>
          <a:stretch>
            <a:fillRect/>
          </a:stretch>
        </p:blipFill>
        <p:spPr>
          <a:xfrm>
            <a:off x="3728864" y="1844824"/>
            <a:ext cx="2664296" cy="3168352"/>
          </a:xfrm>
          <a:prstGeom prst="rect">
            <a:avLst/>
          </a:prstGeom>
        </p:spPr>
      </p:pic>
      <p:sp>
        <p:nvSpPr>
          <p:cNvPr id="4" name="TextBox 3"/>
          <p:cNvSpPr txBox="1"/>
          <p:nvPr userDrawn="1"/>
        </p:nvSpPr>
        <p:spPr>
          <a:xfrm>
            <a:off x="0" y="6195749"/>
            <a:ext cx="9906000" cy="215444"/>
          </a:xfrm>
          <a:prstGeom prst="rect">
            <a:avLst/>
          </a:prstGeom>
          <a:noFill/>
        </p:spPr>
        <p:txBody>
          <a:bodyPr wrap="square" lIns="91405" tIns="45701" rIns="91405" bIns="45701" rtlCol="0">
            <a:spAutoFit/>
          </a:bodyPr>
          <a:lstStyle/>
          <a:p>
            <a:pPr algn="ctr" eaLnBrk="0" hangingPunct="0"/>
            <a:r>
              <a:rPr lang="en-GB" sz="800" dirty="0">
                <a:solidFill>
                  <a:srgbClr val="000000"/>
                </a:solidFill>
                <a:ea typeface="ＭＳ Ｐゴシック" pitchFamily="-65" charset="-128"/>
                <a:cs typeface="+mn-cs"/>
              </a:rPr>
              <a:t>© 2013 Lloyds Banking Group and its subsidiaries</a:t>
            </a:r>
          </a:p>
        </p:txBody>
      </p:sp>
    </p:spTree>
    <p:extLst>
      <p:ext uri="{BB962C8B-B14F-4D97-AF65-F5344CB8AC3E}">
        <p14:creationId xmlns:p14="http://schemas.microsoft.com/office/powerpoint/2010/main" val="3116623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and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66" y="1327962"/>
            <a:ext cx="8932863" cy="2139950"/>
          </a:xfrm>
        </p:spPr>
        <p:txBody>
          <a:bodyPr/>
          <a:lstStyle>
            <a:lvl1pPr>
              <a:defRPr sz="1600">
                <a:latin typeface="Arial" pitchFamily="34" charset="0"/>
                <a:cs typeface="Arial" pitchFamily="34" charset="0"/>
              </a:defRPr>
            </a:lvl1pPr>
            <a:lvl2pPr>
              <a:buFont typeface="Wingdings" pitchFamily="2" charset="2"/>
              <a:buChar char="§"/>
              <a:defRPr sz="1400">
                <a:latin typeface="Arial" pitchFamily="34" charset="0"/>
                <a:cs typeface="Arial" pitchFamily="34" charset="0"/>
              </a:defRPr>
            </a:lvl2pPr>
            <a:lvl3pPr marL="894997" indent="-133298">
              <a:buFont typeface="Wingdings" pitchFamily="2" charset="2"/>
              <a:buChar char="§"/>
              <a:defRPr sz="11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8" name="Title 7"/>
          <p:cNvSpPr>
            <a:spLocks noGrp="1"/>
          </p:cNvSpPr>
          <p:nvPr>
            <p:ph type="title" hasCustomPrompt="1"/>
          </p:nvPr>
        </p:nvSpPr>
        <p:spPr/>
        <p:txBody>
          <a:bodyPr/>
          <a:lstStyle>
            <a:lvl1pPr>
              <a:defRPr b="0" baseline="0">
                <a:latin typeface="Arial" pitchFamily="34" charset="0"/>
                <a:cs typeface="Arial" pitchFamily="34" charset="0"/>
              </a:defRPr>
            </a:lvl1pPr>
          </a:lstStyle>
          <a:p>
            <a:r>
              <a:rPr lang="en-US" dirty="0"/>
              <a:t>Click to edit Master title style</a:t>
            </a:r>
            <a:br>
              <a:rPr lang="en-US" dirty="0"/>
            </a:br>
            <a:endParaRPr lang="en-GB" dirty="0"/>
          </a:p>
        </p:txBody>
      </p:sp>
      <p:sp>
        <p:nvSpPr>
          <p:cNvPr id="4" name="Slide Number Placeholder 4"/>
          <p:cNvSpPr>
            <a:spLocks noGrp="1"/>
          </p:cNvSpPr>
          <p:nvPr>
            <p:ph type="sldNum" sz="quarter" idx="10"/>
          </p:nvPr>
        </p:nvSpPr>
        <p:spPr/>
        <p:txBody>
          <a:bodyPr/>
          <a:lstStyle>
            <a:lvl1pPr algn="r">
              <a:defRPr sz="1000" i="0">
                <a:latin typeface="+mn-lt"/>
              </a:defRPr>
            </a:lvl1pPr>
          </a:lstStyle>
          <a:p>
            <a:pPr>
              <a:defRPr/>
            </a:pPr>
            <a:fld id="{FEA22204-5800-4013-A5F3-1C8F1B23E3B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042279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 No graphic">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4"/>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52"/>
            <a:ext cx="8064896" cy="1919277"/>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8006A19C-BE03-46EF-9E1C-A4C2E6954955}" type="slidenum">
              <a:rPr lang="en-GB"/>
              <a:pPr>
                <a:defRPr/>
              </a:pPr>
              <a:t>‹#›</a:t>
            </a:fld>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5" name="Title 4"/>
          <p:cNvSpPr>
            <a:spLocks noGrp="1"/>
          </p:cNvSpPr>
          <p:nvPr>
            <p:ph type="title"/>
          </p:nvPr>
        </p:nvSpPr>
        <p:spPr>
          <a:xfrm>
            <a:off x="627991" y="407592"/>
            <a:ext cx="7386599" cy="341315"/>
          </a:xfrm>
        </p:spPr>
        <p:txBody>
          <a:bodyPr/>
          <a:lstStyle>
            <a:lvl1pPr>
              <a:defRPr sz="2500" b="1" i="0" cap="none" baseline="0"/>
            </a:lvl1pPr>
          </a:lstStyle>
          <a:p>
            <a:r>
              <a:rPr lang="en-US" dirty="0"/>
              <a:t>Click to edit Master title style</a:t>
            </a:r>
            <a:endParaRPr lang="en-GB" dirty="0"/>
          </a:p>
        </p:txBody>
      </p:sp>
      <p:sp>
        <p:nvSpPr>
          <p:cNvPr id="7" name="Text Placeholder 5"/>
          <p:cNvSpPr>
            <a:spLocks noGrp="1"/>
          </p:cNvSpPr>
          <p:nvPr>
            <p:ph type="body" sz="quarter" idx="15"/>
          </p:nvPr>
        </p:nvSpPr>
        <p:spPr>
          <a:xfrm>
            <a:off x="628103" y="748879"/>
            <a:ext cx="7393372" cy="928472"/>
          </a:xfrm>
        </p:spPr>
        <p:txBody>
          <a:bodyPr/>
          <a:lstStyle>
            <a:lvl1pPr marL="0" indent="0">
              <a:lnSpc>
                <a:spcPct val="90000"/>
              </a:lnSpc>
              <a:spcAft>
                <a:spcPts val="0"/>
              </a:spcAft>
              <a:buNone/>
              <a:defRPr sz="1400" b="0"/>
            </a:lvl1pPr>
            <a:lvl2pPr marL="241228" indent="0">
              <a:buNone/>
              <a:defRPr/>
            </a:lvl2pPr>
            <a:lvl3pPr marL="476321" indent="0">
              <a:buNone/>
              <a:defRPr/>
            </a:lvl3pPr>
            <a:lvl4pPr marL="701196" indent="0">
              <a:buNone/>
              <a:defRPr/>
            </a:lvl4pPr>
            <a:lvl5pPr marL="936290" indent="0">
              <a:buNone/>
              <a:defRPr/>
            </a:lvl5pPr>
          </a:lstStyle>
          <a:p>
            <a:pPr lvl="0"/>
            <a:r>
              <a:rPr lang="en-US" dirty="0"/>
              <a:t>Click to edit Master text styles</a:t>
            </a:r>
          </a:p>
        </p:txBody>
      </p:sp>
      <p:sp>
        <p:nvSpPr>
          <p:cNvPr id="4" name="Slide Number Placeholder 3"/>
          <p:cNvSpPr>
            <a:spLocks noGrp="1"/>
          </p:cNvSpPr>
          <p:nvPr>
            <p:ph type="sldNum" sz="quarter" idx="16"/>
          </p:nvPr>
        </p:nvSpPr>
        <p:spPr/>
        <p:txBody>
          <a:bodyPr rtlCol="0">
            <a:noAutofit/>
          </a:bodyPr>
          <a:lstStyle>
            <a:lvl1pPr defTabSz="801140" fontAlgn="auto">
              <a:spcBef>
                <a:spcPts val="0"/>
              </a:spcBef>
              <a:spcAft>
                <a:spcPts val="0"/>
              </a:spcAft>
              <a:defRPr sz="800">
                <a:solidFill>
                  <a:srgbClr val="000000">
                    <a:tint val="75000"/>
                  </a:srgbClr>
                </a:solidFill>
                <a:latin typeface="Arial" panose="020B0604020202020204" pitchFamily="34" charset="0"/>
                <a:cs typeface="Arial" panose="020B0604020202020204" pitchFamily="34" charset="0"/>
              </a:defRPr>
            </a:lvl1pPr>
          </a:lstStyle>
          <a:p>
            <a:pPr>
              <a:defRPr/>
            </a:pPr>
            <a:fld id="{55F04BFF-2D8E-4F91-9C63-1E92328C93F6}" type="slidenum">
              <a:rPr lang="en-GB"/>
              <a:pPr>
                <a:defRPr/>
              </a:pPr>
              <a:t>‹#›</a:t>
            </a:fld>
            <a:endParaRPr lang="en-GB" dirty="0"/>
          </a:p>
        </p:txBody>
      </p:sp>
    </p:spTree>
    <p:extLst>
      <p:ext uri="{BB962C8B-B14F-4D97-AF65-F5344CB8AC3E}">
        <p14:creationId xmlns:p14="http://schemas.microsoft.com/office/powerpoint/2010/main" val="20037054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ext slide">
    <p:spTree>
      <p:nvGrpSpPr>
        <p:cNvPr id="1" name=""/>
        <p:cNvGrpSpPr/>
        <p:nvPr/>
      </p:nvGrpSpPr>
      <p:grpSpPr>
        <a:xfrm>
          <a:off x="0" y="0"/>
          <a:ext cx="0" cy="0"/>
          <a:chOff x="0" y="0"/>
          <a:chExt cx="0" cy="0"/>
        </a:xfrm>
      </p:grpSpPr>
      <p:sp>
        <p:nvSpPr>
          <p:cNvPr id="11" name="Content Placeholder 10"/>
          <p:cNvSpPr>
            <a:spLocks noGrp="1"/>
          </p:cNvSpPr>
          <p:nvPr>
            <p:ph sz="quarter" idx="14"/>
          </p:nvPr>
        </p:nvSpPr>
        <p:spPr>
          <a:xfrm>
            <a:off x="432421" y="1344562"/>
            <a:ext cx="8085413" cy="4409650"/>
          </a:xfrm>
          <a:prstGeom prst="rect">
            <a:avLst/>
          </a:prstGeom>
        </p:spPr>
        <p:txBody>
          <a:bodyPr/>
          <a:lstStyle>
            <a:lvl1pPr marL="0" indent="0">
              <a:spcAft>
                <a:spcPts val="1102"/>
              </a:spcAft>
              <a:buClr>
                <a:schemeClr val="accent1"/>
              </a:buClr>
              <a:buFont typeface="Arial" panose="020B0604020202020204" pitchFamily="34" charset="0"/>
              <a:buNone/>
              <a:defRPr sz="1400" b="0">
                <a:solidFill>
                  <a:schemeClr val="tx1"/>
                </a:solidFill>
              </a:defRPr>
            </a:lvl1pPr>
            <a:lvl2pPr marL="244222" indent="-231369">
              <a:spcAft>
                <a:spcPts val="1102"/>
              </a:spcAft>
              <a:buFont typeface="Arial" panose="020B0604020202020204" pitchFamily="34" charset="0"/>
              <a:buChar char="•"/>
              <a:defRPr sz="1400"/>
            </a:lvl2pPr>
            <a:lvl3pPr marL="488445" indent="-231369">
              <a:spcBef>
                <a:spcPts val="0"/>
              </a:spcBef>
              <a:spcAft>
                <a:spcPts val="1102"/>
              </a:spcAft>
              <a:buFont typeface="Arial" panose="020B0604020202020204" pitchFamily="34" charset="0"/>
              <a:buChar char="–"/>
              <a:defRPr sz="1400"/>
            </a:lvl3pPr>
            <a:lvl4pPr marL="732666" indent="-231369">
              <a:spcBef>
                <a:spcPts val="0"/>
              </a:spcBef>
              <a:spcAft>
                <a:spcPts val="1102"/>
              </a:spcAft>
              <a:buClr>
                <a:schemeClr val="accent1"/>
              </a:buClr>
              <a:buFont typeface="Arial" panose="020B0604020202020204" pitchFamily="34" charset="0"/>
              <a:buChar char="•"/>
              <a:defRPr sz="1400">
                <a:latin typeface="+mj-lt"/>
              </a:defRPr>
            </a:lvl4pPr>
            <a:lvl5pPr marL="964035" indent="-231369">
              <a:spcBef>
                <a:spcPts val="0"/>
              </a:spcBef>
              <a:spcAft>
                <a:spcPts val="1102"/>
              </a:spcAft>
              <a:buClr>
                <a:schemeClr val="accent1"/>
              </a:buClr>
              <a:defRPr sz="1400">
                <a:latin typeface="+mj-lt"/>
              </a:defRPr>
            </a:lvl5pPr>
            <a:lvl6pPr marL="1206117" indent="-244222">
              <a:spcBef>
                <a:spcPts val="0"/>
              </a:spcBef>
              <a:spcAft>
                <a:spcPts val="810"/>
              </a:spcAft>
              <a:buClr>
                <a:schemeClr val="accent1"/>
              </a:buClr>
              <a:defRPr sz="1400">
                <a:latin typeface="+mj-lt"/>
              </a:defRPr>
            </a:lvl6pPr>
            <a:lvl7pPr marL="1452478" indent="-246366">
              <a:spcBef>
                <a:spcPts val="0"/>
              </a:spcBef>
              <a:spcAft>
                <a:spcPts val="810"/>
              </a:spcAft>
              <a:buClr>
                <a:schemeClr val="accent1"/>
              </a:buClr>
              <a:defRPr sz="1400">
                <a:latin typeface="+mj-lt"/>
              </a:defRPr>
            </a:lvl7pPr>
            <a:lvl8pPr marL="1698846" indent="-242080">
              <a:spcAft>
                <a:spcPts val="810"/>
              </a:spcAft>
              <a:buClr>
                <a:schemeClr val="accent1"/>
              </a:buClr>
              <a:defRPr sz="1400">
                <a:latin typeface="+mj-lt"/>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a:spLocks noGrp="1"/>
          </p:cNvSpPr>
          <p:nvPr>
            <p:ph type="sldNum" sz="quarter" idx="16"/>
          </p:nvPr>
        </p:nvSpPr>
        <p:spPr/>
        <p:txBody>
          <a:bodyPr>
            <a:noAutofit/>
          </a:bodyPr>
          <a:lstStyle>
            <a:lvl1pPr defTabSz="839547">
              <a:defRPr/>
            </a:lvl1pPr>
          </a:lstStyle>
          <a:p>
            <a:pPr>
              <a:defRPr/>
            </a:pPr>
            <a:fld id="{2194F706-5654-4EF5-A905-D5C44BE836D8}" type="slidenum">
              <a:rPr lang="en-GB">
                <a:solidFill>
                  <a:srgbClr val="000000"/>
                </a:solidFill>
              </a:rPr>
              <a:pPr>
                <a:defRPr/>
              </a:pPr>
              <a:t>‹#›</a:t>
            </a:fld>
            <a:endParaRPr lang="en-GB" dirty="0">
              <a:solidFill>
                <a:srgbClr val="000000"/>
              </a:solidFill>
            </a:endParaRPr>
          </a:p>
        </p:txBody>
      </p:sp>
      <p:sp>
        <p:nvSpPr>
          <p:cNvPr id="10" name="Text Placeholder 5"/>
          <p:cNvSpPr>
            <a:spLocks noGrp="1"/>
          </p:cNvSpPr>
          <p:nvPr>
            <p:ph type="body" sz="quarter" idx="17" hasCustomPrompt="1"/>
          </p:nvPr>
        </p:nvSpPr>
        <p:spPr>
          <a:xfrm>
            <a:off x="432426" y="703117"/>
            <a:ext cx="8081048" cy="382060"/>
          </a:xfrm>
        </p:spPr>
        <p:txBody>
          <a:bodyPr/>
          <a:lstStyle>
            <a:lvl1pPr marL="0" indent="0">
              <a:lnSpc>
                <a:spcPct val="80000"/>
              </a:lnSpc>
              <a:spcAft>
                <a:spcPts val="0"/>
              </a:spcAft>
              <a:buNone/>
              <a:defRPr sz="1400" b="1"/>
            </a:lvl1pPr>
            <a:lvl2pPr marL="249680" indent="0">
              <a:buNone/>
              <a:defRPr/>
            </a:lvl2pPr>
            <a:lvl3pPr marL="493017" indent="0">
              <a:buNone/>
              <a:defRPr/>
            </a:lvl3pPr>
            <a:lvl4pPr marL="725770" indent="0">
              <a:buNone/>
              <a:defRPr/>
            </a:lvl4pPr>
            <a:lvl5pPr marL="969105" indent="0">
              <a:buNone/>
              <a:defRPr/>
            </a:lvl5pPr>
          </a:lstStyle>
          <a:p>
            <a:pPr lvl="0"/>
            <a:r>
              <a:rPr lang="en-US" dirty="0"/>
              <a:t>Add a subhead here</a:t>
            </a:r>
            <a:endParaRPr lang="en-GB" dirty="0"/>
          </a:p>
        </p:txBody>
      </p:sp>
      <p:sp>
        <p:nvSpPr>
          <p:cNvPr id="12" name="Title 1"/>
          <p:cNvSpPr>
            <a:spLocks noGrp="1"/>
          </p:cNvSpPr>
          <p:nvPr>
            <p:ph type="title"/>
          </p:nvPr>
        </p:nvSpPr>
        <p:spPr>
          <a:xfrm>
            <a:off x="423863" y="248232"/>
            <a:ext cx="8091194" cy="446400"/>
          </a:xfrm>
        </p:spPr>
        <p:txBody>
          <a:bodyPr/>
          <a:lstStyle/>
          <a:p>
            <a:r>
              <a:rPr lang="en-US"/>
              <a:t>Click to edit Master title style</a:t>
            </a:r>
            <a:endParaRPr lang="en-GB" dirty="0"/>
          </a:p>
        </p:txBody>
      </p:sp>
    </p:spTree>
    <p:extLst>
      <p:ext uri="{BB962C8B-B14F-4D97-AF65-F5344CB8AC3E}">
        <p14:creationId xmlns:p14="http://schemas.microsoft.com/office/powerpoint/2010/main" val="23793413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270878" y="368302"/>
            <a:ext cx="1258888" cy="1500188"/>
          </a:xfrm>
          <a:prstGeom prst="rect">
            <a:avLst/>
          </a:prstGeom>
          <a:noFill/>
          <a:ln w="9525">
            <a:noFill/>
            <a:miter lim="800000"/>
            <a:headEnd/>
            <a:tailEnd/>
          </a:ln>
        </p:spPr>
      </p:pic>
      <p:sp>
        <p:nvSpPr>
          <p:cNvPr id="5" name="Rectangle 9"/>
          <p:cNvSpPr/>
          <p:nvPr/>
        </p:nvSpPr>
        <p:spPr>
          <a:xfrm>
            <a:off x="8278857" y="6118469"/>
            <a:ext cx="1247775" cy="354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36" tIns="45671" rIns="91336" bIns="45671" anchor="ctr"/>
          <a:lstStyle/>
          <a:p>
            <a:pPr algn="ctr">
              <a:defRPr/>
            </a:pPr>
            <a:r>
              <a:rPr lang="en-GB" sz="800" b="1" dirty="0">
                <a:solidFill>
                  <a:srgbClr val="FFFFFF"/>
                </a:solidFill>
                <a:latin typeface="Arial" pitchFamily="34" charset="0"/>
                <a:cs typeface="Arial" pitchFamily="34" charset="0"/>
              </a:rPr>
              <a:t>INTERNAL USE ONLY</a:t>
            </a:r>
          </a:p>
        </p:txBody>
      </p:sp>
      <p:sp>
        <p:nvSpPr>
          <p:cNvPr id="2" name="Title 1"/>
          <p:cNvSpPr>
            <a:spLocks noGrp="1"/>
          </p:cNvSpPr>
          <p:nvPr>
            <p:ph type="ctrTitle"/>
          </p:nvPr>
        </p:nvSpPr>
        <p:spPr>
          <a:xfrm>
            <a:off x="416496" y="2230432"/>
            <a:ext cx="7776864" cy="1470025"/>
          </a:xfrm>
        </p:spPr>
        <p:txBody>
          <a:bodyPr anchor="t" anchorCtr="0"/>
          <a:lstStyle>
            <a:lvl1pPr>
              <a:lnSpc>
                <a:spcPts val="4600"/>
              </a:lnSpc>
              <a:defRPr sz="4400" cap="all" baseline="0"/>
            </a:lvl1pPr>
          </a:lstStyle>
          <a:p>
            <a:r>
              <a:rPr lang="en-US" dirty="0"/>
              <a:t>Click to edit Master title style</a:t>
            </a:r>
            <a:endParaRPr lang="en-GB" dirty="0"/>
          </a:p>
        </p:txBody>
      </p:sp>
      <p:sp>
        <p:nvSpPr>
          <p:cNvPr id="3" name="Subtitle 2"/>
          <p:cNvSpPr>
            <a:spLocks noGrp="1"/>
          </p:cNvSpPr>
          <p:nvPr>
            <p:ph type="subTitle" idx="1"/>
          </p:nvPr>
        </p:nvSpPr>
        <p:spPr>
          <a:xfrm>
            <a:off x="416496" y="3861261"/>
            <a:ext cx="7776864" cy="1752600"/>
          </a:xfrm>
        </p:spPr>
        <p:txBody>
          <a:bodyPr>
            <a:normAutofit/>
          </a:bodyPr>
          <a:lstStyle>
            <a:lvl1pPr marL="0" indent="0" algn="l">
              <a:spcBef>
                <a:spcPts val="0"/>
              </a:spcBef>
              <a:spcAft>
                <a:spcPts val="0"/>
              </a:spcAft>
              <a:buNone/>
              <a:defRPr sz="2000">
                <a:solidFill>
                  <a:schemeClr val="tx1"/>
                </a:solidFill>
              </a:defRPr>
            </a:lvl1pPr>
            <a:lvl2pPr marL="456676" indent="0" algn="ctr">
              <a:buNone/>
              <a:defRPr>
                <a:solidFill>
                  <a:schemeClr val="tx1">
                    <a:tint val="75000"/>
                  </a:schemeClr>
                </a:solidFill>
              </a:defRPr>
            </a:lvl2pPr>
            <a:lvl3pPr marL="913359" indent="0" algn="ctr">
              <a:buNone/>
              <a:defRPr>
                <a:solidFill>
                  <a:schemeClr val="tx1">
                    <a:tint val="75000"/>
                  </a:schemeClr>
                </a:solidFill>
              </a:defRPr>
            </a:lvl3pPr>
            <a:lvl4pPr marL="1370031" indent="0" algn="ctr">
              <a:buNone/>
              <a:defRPr>
                <a:solidFill>
                  <a:schemeClr val="tx1">
                    <a:tint val="75000"/>
                  </a:schemeClr>
                </a:solidFill>
              </a:defRPr>
            </a:lvl4pPr>
            <a:lvl5pPr marL="1826700" indent="0" algn="ctr">
              <a:buNone/>
              <a:defRPr>
                <a:solidFill>
                  <a:schemeClr val="tx1">
                    <a:tint val="75000"/>
                  </a:schemeClr>
                </a:solidFill>
              </a:defRPr>
            </a:lvl5pPr>
            <a:lvl6pPr marL="2283365" indent="0" algn="ctr">
              <a:buNone/>
              <a:defRPr>
                <a:solidFill>
                  <a:schemeClr val="tx1">
                    <a:tint val="75000"/>
                  </a:schemeClr>
                </a:solidFill>
              </a:defRPr>
            </a:lvl6pPr>
            <a:lvl7pPr marL="2740070" indent="0" algn="ctr">
              <a:buNone/>
              <a:defRPr>
                <a:solidFill>
                  <a:schemeClr val="tx1">
                    <a:tint val="75000"/>
                  </a:schemeClr>
                </a:solidFill>
              </a:defRPr>
            </a:lvl7pPr>
            <a:lvl8pPr marL="3196727" indent="0" algn="ctr">
              <a:buNone/>
              <a:defRPr>
                <a:solidFill>
                  <a:schemeClr val="tx1">
                    <a:tint val="75000"/>
                  </a:schemeClr>
                </a:solidFill>
              </a:defRPr>
            </a:lvl8pPr>
            <a:lvl9pPr marL="3653404" indent="0" algn="ctr">
              <a:buNone/>
              <a:defRPr>
                <a:solidFill>
                  <a:schemeClr val="tx1">
                    <a:tint val="75000"/>
                  </a:schemeClr>
                </a:solidFill>
              </a:defRPr>
            </a:lvl9pPr>
          </a:lstStyle>
          <a:p>
            <a:r>
              <a:rPr lang="en-US" dirty="0"/>
              <a:t>Click to edit Master subtitle style</a:t>
            </a:r>
          </a:p>
          <a:p>
            <a:r>
              <a:rPr lang="en-US" dirty="0"/>
              <a:t>01 Month 2013</a:t>
            </a:r>
            <a:endParaRPr lang="en-GB" dirty="0"/>
          </a:p>
        </p:txBody>
      </p:sp>
      <p:sp>
        <p:nvSpPr>
          <p:cNvPr id="6" name="hc" descr=" "/>
          <p:cNvSpPr txBox="1"/>
          <p:nvPr userDrawn="1"/>
        </p:nvSpPr>
        <p:spPr>
          <a:xfrm>
            <a:off x="0" y="17"/>
            <a:ext cx="9906000" cy="276999"/>
          </a:xfrm>
          <a:prstGeom prst="rect">
            <a:avLst/>
          </a:prstGeom>
          <a:noFill/>
        </p:spPr>
        <p:txBody>
          <a:bodyPr vert="horz" wrap="square" lIns="91336" tIns="45671" rIns="91336" bIns="45671" rtlCol="0">
            <a:spAutoFit/>
          </a:bodyPr>
          <a:lstStyle/>
          <a:p>
            <a:pPr algn="ctr"/>
            <a:r>
              <a:rPr lang="en-GB" sz="1200" dirty="0">
                <a:solidFill>
                  <a:srgbClr val="FFFFFF"/>
                </a:solidFill>
              </a:rPr>
              <a:t> </a:t>
            </a:r>
          </a:p>
        </p:txBody>
      </p:sp>
      <p:sp>
        <p:nvSpPr>
          <p:cNvPr id="7" name="fc" descr=" "/>
          <p:cNvSpPr txBox="1"/>
          <p:nvPr userDrawn="1"/>
        </p:nvSpPr>
        <p:spPr>
          <a:xfrm>
            <a:off x="0" y="6484866"/>
            <a:ext cx="9906000" cy="276999"/>
          </a:xfrm>
          <a:prstGeom prst="rect">
            <a:avLst/>
          </a:prstGeom>
          <a:noFill/>
        </p:spPr>
        <p:txBody>
          <a:bodyPr vert="horz" wrap="square" lIns="91336" tIns="45671" rIns="91336" bIns="45671" rtlCol="0">
            <a:spAutoFit/>
          </a:bodyPr>
          <a:lstStyle/>
          <a:p>
            <a:pPr algn="ctr"/>
            <a:r>
              <a:rPr lang="en-GB" sz="1200" dirty="0">
                <a:solidFill>
                  <a:srgbClr val="FFFFFF"/>
                </a:solidFill>
              </a:rPr>
              <a:t> </a:t>
            </a:r>
          </a:p>
        </p:txBody>
      </p:sp>
    </p:spTree>
    <p:extLst>
      <p:ext uri="{BB962C8B-B14F-4D97-AF65-F5344CB8AC3E}">
        <p14:creationId xmlns:p14="http://schemas.microsoft.com/office/powerpoint/2010/main" val="19934900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6"/>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marL="133197" indent="-133197">
              <a:spcBef>
                <a:spcPts val="0"/>
              </a:spcBef>
              <a:spcAft>
                <a:spcPts val="800"/>
              </a:spcAft>
              <a:defRPr sz="1800" baseline="0"/>
            </a:lvl1pPr>
            <a:lvl2pPr>
              <a:defRPr sz="2000"/>
            </a:lvl2pPr>
            <a:lvl3pPr>
              <a:defRPr sz="2000"/>
            </a:lvl3pPr>
            <a:lvl4pPr>
              <a:defRPr sz="2000"/>
            </a:lvl4pPr>
            <a:lvl5pPr>
              <a:defRPr sz="2000"/>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3C39C6FE-9654-4457-87DD-909190654A1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858509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6"/>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lnSpc>
                <a:spcPts val="2600"/>
              </a:lnSpc>
              <a:spcBef>
                <a:spcPts val="0"/>
              </a:spcBef>
              <a:spcAft>
                <a:spcPts val="600"/>
              </a:spcAft>
              <a:buNone/>
              <a:defRPr baseline="0"/>
            </a:lvl1pPr>
            <a:lvl2pPr>
              <a:buNone/>
              <a:defRPr/>
            </a:lvl2pPr>
            <a:lvl3pPr>
              <a:buNone/>
              <a:defRPr/>
            </a:lvl3pPr>
            <a:lvl4pPr>
              <a:buNone/>
              <a:defRPr/>
            </a:lvl4pPr>
            <a:lvl5pPr>
              <a:buNone/>
              <a:defRPr/>
            </a:lvl5pPr>
          </a:lstStyle>
          <a:p>
            <a:pPr lvl="0"/>
            <a:r>
              <a:rPr lang="en-US" dirty="0"/>
              <a:t>Click to edit Master text</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954A7541-5014-49CA-AF31-EEC69EAEA2B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625512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7"/>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800"/>
              </a:spcAft>
              <a:defRPr/>
            </a:lvl1pPr>
            <a:lvl2pPr marL="356770" indent="-174425">
              <a:spcBef>
                <a:spcPts val="0"/>
              </a:spcBef>
              <a:spcAft>
                <a:spcPts val="800"/>
              </a:spcAft>
              <a:buFont typeface="Arial" pitchFamily="34" charset="0"/>
              <a:buChar char="•"/>
              <a:defRPr sz="1600"/>
            </a:lvl2pPr>
            <a:lvl3pPr marL="539128" indent="-182352">
              <a:spcBef>
                <a:spcPts val="0"/>
              </a:spcBef>
              <a:spcAft>
                <a:spcPts val="800"/>
              </a:spcAft>
              <a:defRPr sz="1400"/>
            </a:lvl3pPr>
            <a:lvl4pPr marL="713552" indent="-174425">
              <a:spcBef>
                <a:spcPts val="0"/>
              </a:spcBef>
              <a:spcAft>
                <a:spcPts val="800"/>
              </a:spcAft>
              <a:buFont typeface="Arial" pitchFamily="34" charset="0"/>
              <a:buChar char="•"/>
              <a:defRPr sz="1400"/>
            </a:lvl4pPr>
            <a:lvl5pPr marL="897491" indent="-183938">
              <a:spcBef>
                <a:spcPts val="0"/>
              </a:spcBef>
              <a:spcAft>
                <a:spcPts val="800"/>
              </a:spcAft>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solidFill>
                  <a:srgbClr val="000000"/>
                </a:solidFill>
              </a:defRPr>
            </a:lvl1pPr>
          </a:lstStyle>
          <a:p>
            <a:pPr>
              <a:defRPr/>
            </a:pPr>
            <a:fld id="{E48A031C-E8A5-4A17-BCD5-4AD8AFB156E4}" type="slidenum">
              <a:rPr lang="en-GB"/>
              <a:pPr>
                <a:defRPr/>
              </a:pPr>
              <a:t>‹#›</a:t>
            </a:fld>
            <a:endParaRPr lang="en-GB" dirty="0"/>
          </a:p>
        </p:txBody>
      </p:sp>
    </p:spTree>
    <p:extLst>
      <p:ext uri="{BB962C8B-B14F-4D97-AF65-F5344CB8AC3E}">
        <p14:creationId xmlns:p14="http://schemas.microsoft.com/office/powerpoint/2010/main" val="16663929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ivider slide - No graphic">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4"/>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80"/>
            <a:ext cx="8064896" cy="1919277"/>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8006A19C-BE03-46EF-9E1C-A4C2E6954955}"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212710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ivider slide - With graphic">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3"/>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4"/>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47"/>
            <a:ext cx="8064896" cy="1847269"/>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7E727451-4371-4A76-9EDC-3017A23E8FE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1189161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lumn text without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6" name="Straight Connector 10"/>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1579771E-06BA-44FE-B584-572508A8C13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1436404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1_Two column text with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6" name="Straight Connector 8"/>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182352" indent="-182352">
              <a:spcBef>
                <a:spcPts val="0"/>
              </a:spcBef>
              <a:spcAft>
                <a:spcPts val="600"/>
              </a:spcAft>
              <a:buFont typeface="Arial" pitchFamily="34" charset="0"/>
              <a:buChar char="•"/>
              <a:defRPr sz="1800"/>
            </a:lvl1pPr>
            <a:lvl2pPr marL="361524" indent="-180765">
              <a:spcAft>
                <a:spcPts val="600"/>
              </a:spcAft>
              <a:buFont typeface="Arial" pitchFamily="34" charset="0"/>
              <a:buChar char="•"/>
              <a:defRPr sz="1600"/>
            </a:lvl2pPr>
            <a:lvl3pPr marL="542302" indent="-180765">
              <a:spcAft>
                <a:spcPts val="600"/>
              </a:spcAft>
              <a:buFont typeface="Arial" pitchFamily="34" charset="0"/>
              <a:buChar char="•"/>
              <a:defRPr sz="1400"/>
            </a:lvl3pPr>
            <a:lvl4pPr marL="713552" indent="-171252">
              <a:spcAft>
                <a:spcPts val="600"/>
              </a:spcAft>
              <a:buFont typeface="Arial" pitchFamily="34" charset="0"/>
              <a:buChar char="•"/>
              <a:defRPr sz="1400"/>
            </a:lvl4pPr>
            <a:lvl5pPr marL="894321" indent="-180765">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182352" indent="-182352">
              <a:spcBef>
                <a:spcPts val="0"/>
              </a:spcBef>
              <a:spcAft>
                <a:spcPts val="600"/>
              </a:spcAft>
              <a:buFont typeface="Arial" pitchFamily="34" charset="0"/>
              <a:buChar char="•"/>
              <a:defRPr sz="1800"/>
            </a:lvl1pPr>
            <a:lvl2pPr marL="361524" indent="-180765">
              <a:spcAft>
                <a:spcPts val="600"/>
              </a:spcAft>
              <a:buFont typeface="Arial" pitchFamily="34" charset="0"/>
              <a:buChar char="•"/>
              <a:defRPr sz="1600"/>
            </a:lvl2pPr>
            <a:lvl3pPr marL="542302" indent="-180765">
              <a:spcAft>
                <a:spcPts val="600"/>
              </a:spcAft>
              <a:buFont typeface="Arial" pitchFamily="34" charset="0"/>
              <a:buChar char="•"/>
              <a:defRPr sz="1400"/>
            </a:lvl3pPr>
            <a:lvl4pPr marL="713552" indent="-171252">
              <a:spcAft>
                <a:spcPts val="600"/>
              </a:spcAft>
              <a:buFont typeface="Arial" pitchFamily="34" charset="0"/>
              <a:buChar char="•"/>
              <a:defRPr sz="1400"/>
            </a:lvl4pPr>
            <a:lvl5pPr marL="894321" indent="-180765">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9EE6A90F-0026-45C3-8DDF-8B6174732B2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561015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 With graphic">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3"/>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4"/>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46"/>
            <a:ext cx="8064896" cy="1847269"/>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7E727451-4371-4A76-9EDC-3017A23E8FE0}" type="slidenum">
              <a:rPr lang="en-GB"/>
              <a:pPr>
                <a:defRPr/>
              </a:pPr>
              <a:t>‹#›</a:t>
            </a:fld>
            <a:endParaRPr lang="en-GB"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wo column text and imag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10"/>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26164056-D2B8-481E-B315-324684082DB6}"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6358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Graphic devices">
    <p:bg>
      <p:bgPr>
        <a:solidFill>
          <a:schemeClr val="bg1"/>
        </a:solidFill>
        <a:effectLst/>
      </p:bgPr>
    </p:bg>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6" name="Straight Connector 7"/>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8" name="Picture 11" descr="arrows.png"/>
          <p:cNvPicPr>
            <a:picLocks noChangeAspect="1"/>
          </p:cNvPicPr>
          <p:nvPr/>
        </p:nvPicPr>
        <p:blipFill>
          <a:blip r:embed="rId3"/>
          <a:srcRect/>
          <a:stretch>
            <a:fillRect/>
          </a:stretch>
        </p:blipFill>
        <p:spPr bwMode="auto">
          <a:xfrm>
            <a:off x="7" y="4005282"/>
            <a:ext cx="4719638" cy="2852737"/>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2233856"/>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11"/>
            <a:ext cx="3960000" cy="2232248"/>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9" name="Slide Number Placeholder 6"/>
          <p:cNvSpPr>
            <a:spLocks noGrp="1"/>
          </p:cNvSpPr>
          <p:nvPr>
            <p:ph type="sldNum" sz="quarter" idx="10"/>
          </p:nvPr>
        </p:nvSpPr>
        <p:spPr/>
        <p:txBody>
          <a:bodyPr/>
          <a:lstStyle>
            <a:lvl1pPr>
              <a:defRPr/>
            </a:lvl1pPr>
          </a:lstStyle>
          <a:p>
            <a:pPr>
              <a:defRPr/>
            </a:pPr>
            <a:fld id="{BF587409-A15D-4D99-ADF0-78C436B7AC4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2820873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Graphic devices 2">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10"/>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7" descr="bubbles.png"/>
          <p:cNvPicPr>
            <a:picLocks noChangeAspect="1"/>
          </p:cNvPicPr>
          <p:nvPr/>
        </p:nvPicPr>
        <p:blipFill>
          <a:blip r:embed="rId3"/>
          <a:srcRect/>
          <a:stretch>
            <a:fillRect/>
          </a:stretch>
        </p:blipFill>
        <p:spPr bwMode="auto">
          <a:xfrm>
            <a:off x="4551390" y="2085999"/>
            <a:ext cx="5354637" cy="477202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59917B3D-D964-4264-AFB1-5BB1ED028FF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928683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Graphic devices - Quote">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5"/>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8" descr="QUOTES.png"/>
          <p:cNvPicPr>
            <a:picLocks noChangeAspect="1"/>
          </p:cNvPicPr>
          <p:nvPr/>
        </p:nvPicPr>
        <p:blipFill>
          <a:blip r:embed="rId3"/>
          <a:srcRect/>
          <a:stretch>
            <a:fillRect/>
          </a:stretch>
        </p:blipFill>
        <p:spPr bwMode="auto">
          <a:xfrm>
            <a:off x="4881577" y="1700266"/>
            <a:ext cx="5024437" cy="432117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BA387C3D-7A62-453B-8E40-04DE4AED904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6731764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Graphic devices - Value logo">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5"/>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1F1C474F-1E03-4443-B2E1-DC1A9AC2414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189564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4" name="Straight Connector 5"/>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6" name="Slide Number Placeholder 4"/>
          <p:cNvSpPr>
            <a:spLocks noGrp="1"/>
          </p:cNvSpPr>
          <p:nvPr>
            <p:ph type="sldNum" sz="quarter" idx="10"/>
          </p:nvPr>
        </p:nvSpPr>
        <p:spPr/>
        <p:txBody>
          <a:bodyPr/>
          <a:lstStyle>
            <a:lvl1pPr>
              <a:defRPr/>
            </a:lvl1pPr>
          </a:lstStyle>
          <a:p>
            <a:pPr>
              <a:defRPr/>
            </a:pPr>
            <a:fld id="{377DBE16-C678-44A0-BF49-A771E2CB6F8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4567606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A95D6A1-E260-4126-BD70-9C44BFB9C2E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4501830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Sign off with legal details">
    <p:spTree>
      <p:nvGrpSpPr>
        <p:cNvPr id="1" name=""/>
        <p:cNvGrpSpPr/>
        <p:nvPr/>
      </p:nvGrpSpPr>
      <p:grpSpPr>
        <a:xfrm>
          <a:off x="0" y="0"/>
          <a:ext cx="0" cy="0"/>
          <a:chOff x="0" y="0"/>
          <a:chExt cx="0" cy="0"/>
        </a:xfrm>
      </p:grpSpPr>
      <p:sp>
        <p:nvSpPr>
          <p:cNvPr id="2" name="Rectangle 6"/>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36" tIns="45671" rIns="91336" bIns="45671" anchor="ctr"/>
          <a:lstStyle/>
          <a:p>
            <a:pPr algn="ctr">
              <a:defRPr/>
            </a:pPr>
            <a:endParaRPr lang="en-GB" dirty="0">
              <a:solidFill>
                <a:srgbClr val="FFFFFF"/>
              </a:solidFill>
            </a:endParaRPr>
          </a:p>
        </p:txBody>
      </p:sp>
      <p:pic>
        <p:nvPicPr>
          <p:cNvPr id="3" name="Picture 7" descr="LBG PPT Template Design_2007 update_v318.jpg"/>
          <p:cNvPicPr>
            <a:picLocks noChangeAspect="1"/>
          </p:cNvPicPr>
          <p:nvPr/>
        </p:nvPicPr>
        <p:blipFill>
          <a:blip r:embed="rId2"/>
          <a:srcRect/>
          <a:stretch>
            <a:fillRect/>
          </a:stretch>
        </p:blipFill>
        <p:spPr bwMode="auto">
          <a:xfrm>
            <a:off x="3729065" y="1844675"/>
            <a:ext cx="2663825" cy="3168650"/>
          </a:xfrm>
          <a:prstGeom prst="rect">
            <a:avLst/>
          </a:prstGeom>
          <a:noFill/>
          <a:ln w="9525">
            <a:noFill/>
            <a:miter lim="800000"/>
            <a:headEnd/>
            <a:tailEnd/>
          </a:ln>
        </p:spPr>
      </p:pic>
      <p:sp>
        <p:nvSpPr>
          <p:cNvPr id="4" name="TextBox 3"/>
          <p:cNvSpPr txBox="1"/>
          <p:nvPr/>
        </p:nvSpPr>
        <p:spPr>
          <a:xfrm>
            <a:off x="0" y="6196013"/>
            <a:ext cx="9906000" cy="215900"/>
          </a:xfrm>
          <a:prstGeom prst="rect">
            <a:avLst/>
          </a:prstGeom>
          <a:noFill/>
        </p:spPr>
        <p:txBody>
          <a:bodyPr lIns="91336" tIns="45671" rIns="91336" bIns="45671">
            <a:spAutoFit/>
          </a:bodyPr>
          <a:lstStyle/>
          <a:p>
            <a:pPr algn="ctr">
              <a:defRPr/>
            </a:pPr>
            <a:r>
              <a:rPr lang="en-GB" sz="800" dirty="0">
                <a:solidFill>
                  <a:srgbClr val="000000"/>
                </a:solidFill>
                <a:ea typeface="ＭＳ Ｐゴシック" pitchFamily="-65" charset="-128"/>
              </a:rPr>
              <a:t>© 2013 Lloyds Banking Group and its subsidiaries</a:t>
            </a:r>
            <a:endParaRPr lang="en-GB" sz="800" dirty="0">
              <a:solidFill>
                <a:srgbClr val="000000"/>
              </a:solidFill>
            </a:endParaRPr>
          </a:p>
        </p:txBody>
      </p:sp>
    </p:spTree>
    <p:extLst>
      <p:ext uri="{BB962C8B-B14F-4D97-AF65-F5344CB8AC3E}">
        <p14:creationId xmlns:p14="http://schemas.microsoft.com/office/powerpoint/2010/main" val="350685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 text without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1579771E-06BA-44FE-B584-572508A8C13B}"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lumn text with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8"/>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9EE6A90F-0026-45C3-8DDF-8B6174732B20}"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 text and imag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26164056-D2B8-481E-B315-324684082DB6}"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theme" Target="../theme/theme4.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74629"/>
            <a:ext cx="8066088" cy="1093788"/>
          </a:xfrm>
          <a:prstGeom prst="rect">
            <a:avLst/>
          </a:prstGeom>
        </p:spPr>
        <p:txBody>
          <a:bodyPr vert="horz" lIns="0" tIns="0" rIns="0" bIns="0" rtlCol="0" anchor="ctr">
            <a:normAutofit/>
          </a:bodyPr>
          <a:lstStyle/>
          <a:p>
            <a:r>
              <a:rPr lang="en-US" dirty="0"/>
              <a:t>CLICK TO EDIT MASTER TITLE STYLE</a:t>
            </a:r>
            <a:endParaRPr lang="en-GB" dirty="0"/>
          </a:p>
        </p:txBody>
      </p:sp>
      <p:sp>
        <p:nvSpPr>
          <p:cNvPr id="9219" name="Text Placeholder 2"/>
          <p:cNvSpPr>
            <a:spLocks noGrp="1"/>
          </p:cNvSpPr>
          <p:nvPr>
            <p:ph type="body" idx="1"/>
          </p:nvPr>
        </p:nvSpPr>
        <p:spPr bwMode="auto">
          <a:xfrm>
            <a:off x="415925" y="1700216"/>
            <a:ext cx="8066088" cy="4425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791576" y="6527800"/>
            <a:ext cx="727075" cy="215900"/>
          </a:xfrm>
          <a:prstGeom prst="rect">
            <a:avLst/>
          </a:prstGeom>
        </p:spPr>
        <p:txBody>
          <a:bodyPr vert="horz" lIns="0" tIns="0" rIns="0" bIns="0" rtlCol="0" anchor="t" anchorCtr="0"/>
          <a:lstStyle>
            <a:lvl1pPr algn="r">
              <a:defRPr sz="900">
                <a:solidFill>
                  <a:schemeClr val="tx1"/>
                </a:solidFill>
              </a:defRPr>
            </a:lvl1pPr>
          </a:lstStyle>
          <a:p>
            <a:pPr>
              <a:defRPr/>
            </a:pPr>
            <a:fld id="{D2092A0C-ADCC-45B9-87A3-495C3EC12A41}" type="slidenum">
              <a:rPr lang="en-GB"/>
              <a:pPr>
                <a:defRPr/>
              </a:pPr>
              <a:t>‹#›</a:t>
            </a:fld>
            <a:endParaRPr lang="en-GB" dirty="0"/>
          </a:p>
        </p:txBody>
      </p:sp>
      <p:sp>
        <p:nvSpPr>
          <p:cNvPr id="3" name="hc" descr=" "/>
          <p:cNvSpPr txBox="1"/>
          <p:nvPr/>
        </p:nvSpPr>
        <p:spPr>
          <a:xfrm>
            <a:off x="0" y="14"/>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
        <p:nvSpPr>
          <p:cNvPr id="4" name="fc" descr=" "/>
          <p:cNvSpPr txBox="1"/>
          <p:nvPr/>
        </p:nvSpPr>
        <p:spPr>
          <a:xfrm>
            <a:off x="0" y="6484862"/>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788" r:id="rId15"/>
    <p:sldLayoutId id="2147483811" r:id="rId16"/>
  </p:sldLayoutIdLst>
  <p:hf hdr="0" ftr="0" dt="0"/>
  <p:txStyles>
    <p:titleStyle>
      <a:lvl1pPr algn="l" rtl="0" eaLnBrk="0" fontAlgn="base" hangingPunct="0">
        <a:spcBef>
          <a:spcPct val="0"/>
        </a:spcBef>
        <a:spcAft>
          <a:spcPct val="0"/>
        </a:spcAft>
        <a:defRPr sz="2600" kern="1200" cap="all">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2600">
          <a:solidFill>
            <a:schemeClr val="accent1"/>
          </a:solidFill>
          <a:latin typeface="Arial" charset="0"/>
          <a:cs typeface="Arial" charset="0"/>
        </a:defRPr>
      </a:lvl2pPr>
      <a:lvl3pPr algn="l" rtl="0" eaLnBrk="0" fontAlgn="base" hangingPunct="0">
        <a:spcBef>
          <a:spcPct val="0"/>
        </a:spcBef>
        <a:spcAft>
          <a:spcPct val="0"/>
        </a:spcAft>
        <a:defRPr sz="2600">
          <a:solidFill>
            <a:schemeClr val="accent1"/>
          </a:solidFill>
          <a:latin typeface="Arial" charset="0"/>
          <a:cs typeface="Arial" charset="0"/>
        </a:defRPr>
      </a:lvl3pPr>
      <a:lvl4pPr algn="l" rtl="0" eaLnBrk="0" fontAlgn="base" hangingPunct="0">
        <a:spcBef>
          <a:spcPct val="0"/>
        </a:spcBef>
        <a:spcAft>
          <a:spcPct val="0"/>
        </a:spcAft>
        <a:defRPr sz="2600">
          <a:solidFill>
            <a:schemeClr val="accent1"/>
          </a:solidFill>
          <a:latin typeface="Arial" charset="0"/>
          <a:cs typeface="Arial" charset="0"/>
        </a:defRPr>
      </a:lvl4pPr>
      <a:lvl5pPr algn="l" rtl="0" eaLnBrk="0" fontAlgn="base" hangingPunct="0">
        <a:spcBef>
          <a:spcPct val="0"/>
        </a:spcBef>
        <a:spcAft>
          <a:spcPct val="0"/>
        </a:spcAft>
        <a:defRPr sz="2600">
          <a:solidFill>
            <a:schemeClr val="accent1"/>
          </a:solidFill>
          <a:latin typeface="Arial" charset="0"/>
          <a:cs typeface="Arial" charset="0"/>
        </a:defRPr>
      </a:lvl5pPr>
      <a:lvl6pPr marL="457021" algn="l" rtl="0" fontAlgn="base">
        <a:spcBef>
          <a:spcPct val="0"/>
        </a:spcBef>
        <a:spcAft>
          <a:spcPct val="0"/>
        </a:spcAft>
        <a:defRPr sz="2600">
          <a:solidFill>
            <a:schemeClr val="accent1"/>
          </a:solidFill>
          <a:latin typeface="Arial" charset="0"/>
          <a:cs typeface="Arial" charset="0"/>
        </a:defRPr>
      </a:lvl6pPr>
      <a:lvl7pPr marL="914043" algn="l" rtl="0" fontAlgn="base">
        <a:spcBef>
          <a:spcPct val="0"/>
        </a:spcBef>
        <a:spcAft>
          <a:spcPct val="0"/>
        </a:spcAft>
        <a:defRPr sz="2600">
          <a:solidFill>
            <a:schemeClr val="accent1"/>
          </a:solidFill>
          <a:latin typeface="Arial" charset="0"/>
          <a:cs typeface="Arial" charset="0"/>
        </a:defRPr>
      </a:lvl7pPr>
      <a:lvl8pPr marL="1371061" algn="l" rtl="0" fontAlgn="base">
        <a:spcBef>
          <a:spcPct val="0"/>
        </a:spcBef>
        <a:spcAft>
          <a:spcPct val="0"/>
        </a:spcAft>
        <a:defRPr sz="2600">
          <a:solidFill>
            <a:schemeClr val="accent1"/>
          </a:solidFill>
          <a:latin typeface="Arial" charset="0"/>
          <a:cs typeface="Arial" charset="0"/>
        </a:defRPr>
      </a:lvl8pPr>
      <a:lvl9pPr marL="1828082" algn="l" rtl="0" fontAlgn="base">
        <a:spcBef>
          <a:spcPct val="0"/>
        </a:spcBef>
        <a:spcAft>
          <a:spcPct val="0"/>
        </a:spcAft>
        <a:defRPr sz="2600">
          <a:solidFill>
            <a:schemeClr val="accent1"/>
          </a:solidFill>
          <a:latin typeface="Arial" charset="0"/>
          <a:cs typeface="Arial" charset="0"/>
        </a:defRPr>
      </a:lvl9pPr>
    </p:titleStyle>
    <p:bodyStyle>
      <a:lvl1pPr marL="182489" indent="-18248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657" indent="-28563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1142" indent="-1571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957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659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43" rtl="0" eaLnBrk="1" latinLnBrk="0" hangingPunct="1">
        <a:defRPr sz="1800" kern="1200">
          <a:solidFill>
            <a:schemeClr val="tx1"/>
          </a:solidFill>
          <a:latin typeface="+mn-lt"/>
          <a:ea typeface="+mn-ea"/>
          <a:cs typeface="+mn-cs"/>
        </a:defRPr>
      </a:lvl1pPr>
      <a:lvl2pPr marL="457021" algn="l" defTabSz="914043" rtl="0" eaLnBrk="1" latinLnBrk="0" hangingPunct="1">
        <a:defRPr sz="1800" kern="1200">
          <a:solidFill>
            <a:schemeClr val="tx1"/>
          </a:solidFill>
          <a:latin typeface="+mn-lt"/>
          <a:ea typeface="+mn-ea"/>
          <a:cs typeface="+mn-cs"/>
        </a:defRPr>
      </a:lvl2pPr>
      <a:lvl3pPr marL="914043" algn="l" defTabSz="914043" rtl="0" eaLnBrk="1" latinLnBrk="0" hangingPunct="1">
        <a:defRPr sz="1800" kern="1200">
          <a:solidFill>
            <a:schemeClr val="tx1"/>
          </a:solidFill>
          <a:latin typeface="+mn-lt"/>
          <a:ea typeface="+mn-ea"/>
          <a:cs typeface="+mn-cs"/>
        </a:defRPr>
      </a:lvl3pPr>
      <a:lvl4pPr marL="1371061" algn="l" defTabSz="914043" rtl="0" eaLnBrk="1" latinLnBrk="0" hangingPunct="1">
        <a:defRPr sz="1800" kern="1200">
          <a:solidFill>
            <a:schemeClr val="tx1"/>
          </a:solidFill>
          <a:latin typeface="+mn-lt"/>
          <a:ea typeface="+mn-ea"/>
          <a:cs typeface="+mn-cs"/>
        </a:defRPr>
      </a:lvl4pPr>
      <a:lvl5pPr marL="1828082" algn="l" defTabSz="914043" rtl="0" eaLnBrk="1" latinLnBrk="0" hangingPunct="1">
        <a:defRPr sz="1800" kern="1200">
          <a:solidFill>
            <a:schemeClr val="tx1"/>
          </a:solidFill>
          <a:latin typeface="+mn-lt"/>
          <a:ea typeface="+mn-ea"/>
          <a:cs typeface="+mn-cs"/>
        </a:defRPr>
      </a:lvl5pPr>
      <a:lvl6pPr marL="2285100" algn="l" defTabSz="914043" rtl="0" eaLnBrk="1" latinLnBrk="0" hangingPunct="1">
        <a:defRPr sz="1800" kern="1200">
          <a:solidFill>
            <a:schemeClr val="tx1"/>
          </a:solidFill>
          <a:latin typeface="+mn-lt"/>
          <a:ea typeface="+mn-ea"/>
          <a:cs typeface="+mn-cs"/>
        </a:defRPr>
      </a:lvl6pPr>
      <a:lvl7pPr marL="2742126" algn="l" defTabSz="914043" rtl="0" eaLnBrk="1" latinLnBrk="0" hangingPunct="1">
        <a:defRPr sz="1800" kern="1200">
          <a:solidFill>
            <a:schemeClr val="tx1"/>
          </a:solidFill>
          <a:latin typeface="+mn-lt"/>
          <a:ea typeface="+mn-ea"/>
          <a:cs typeface="+mn-cs"/>
        </a:defRPr>
      </a:lvl7pPr>
      <a:lvl8pPr marL="3199143" algn="l" defTabSz="914043" rtl="0" eaLnBrk="1" latinLnBrk="0" hangingPunct="1">
        <a:defRPr sz="1800" kern="1200">
          <a:solidFill>
            <a:schemeClr val="tx1"/>
          </a:solidFill>
          <a:latin typeface="+mn-lt"/>
          <a:ea typeface="+mn-ea"/>
          <a:cs typeface="+mn-cs"/>
        </a:defRPr>
      </a:lvl8pPr>
      <a:lvl9pPr marL="3656164" algn="l" defTabSz="91404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74629"/>
            <a:ext cx="8066088" cy="1093788"/>
          </a:xfrm>
          <a:prstGeom prst="rect">
            <a:avLst/>
          </a:prstGeom>
        </p:spPr>
        <p:txBody>
          <a:bodyPr vert="horz" lIns="0" tIns="0" rIns="0" bIns="0" rtlCol="0" anchor="ctr">
            <a:normAutofit/>
          </a:bodyPr>
          <a:lstStyle/>
          <a:p>
            <a:r>
              <a:rPr lang="en-US" dirty="0"/>
              <a:t>CLICK TO EDIT MASTER TITLE STYLE</a:t>
            </a:r>
            <a:endParaRPr lang="en-GB" dirty="0"/>
          </a:p>
        </p:txBody>
      </p:sp>
      <p:sp>
        <p:nvSpPr>
          <p:cNvPr id="26627" name="Text Placeholder 2"/>
          <p:cNvSpPr>
            <a:spLocks noGrp="1"/>
          </p:cNvSpPr>
          <p:nvPr>
            <p:ph type="body" idx="1"/>
          </p:nvPr>
        </p:nvSpPr>
        <p:spPr bwMode="auto">
          <a:xfrm>
            <a:off x="415925" y="1700216"/>
            <a:ext cx="8066088" cy="4425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791576" y="6527800"/>
            <a:ext cx="727075" cy="215900"/>
          </a:xfrm>
          <a:prstGeom prst="rect">
            <a:avLst/>
          </a:prstGeom>
        </p:spPr>
        <p:txBody>
          <a:bodyPr vert="horz" lIns="0" tIns="0" rIns="0" bIns="0" rtlCol="0" anchor="t" anchorCtr="0"/>
          <a:lstStyle>
            <a:lvl1pPr algn="r">
              <a:defRPr sz="900">
                <a:solidFill>
                  <a:schemeClr val="tx1"/>
                </a:solidFill>
              </a:defRPr>
            </a:lvl1pPr>
          </a:lstStyle>
          <a:p>
            <a:pPr>
              <a:defRPr/>
            </a:pPr>
            <a:fld id="{0589AE54-360F-474D-AB99-8015EE03A5BB}" type="slidenum">
              <a:rPr lang="en-GB"/>
              <a:pPr>
                <a:defRPr/>
              </a:pPr>
              <a:t>‹#›</a:t>
            </a:fld>
            <a:endParaRPr lang="en-GB" dirty="0"/>
          </a:p>
        </p:txBody>
      </p:sp>
      <p:sp>
        <p:nvSpPr>
          <p:cNvPr id="3" name="hc" descr=" "/>
          <p:cNvSpPr txBox="1"/>
          <p:nvPr/>
        </p:nvSpPr>
        <p:spPr>
          <a:xfrm>
            <a:off x="0" y="14"/>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
        <p:nvSpPr>
          <p:cNvPr id="4" name="fc" descr=" "/>
          <p:cNvSpPr txBox="1"/>
          <p:nvPr/>
        </p:nvSpPr>
        <p:spPr>
          <a:xfrm>
            <a:off x="0" y="6484862"/>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789" r:id="rId15"/>
    <p:sldLayoutId id="2147483826" r:id="rId16"/>
  </p:sldLayoutIdLst>
  <p:hf hdr="0" ftr="0" dt="0"/>
  <p:txStyles>
    <p:titleStyle>
      <a:lvl1pPr algn="l" rtl="0" eaLnBrk="0" fontAlgn="base" hangingPunct="0">
        <a:spcBef>
          <a:spcPct val="0"/>
        </a:spcBef>
        <a:spcAft>
          <a:spcPct val="0"/>
        </a:spcAft>
        <a:defRPr sz="2600" kern="1200" cap="all">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2600">
          <a:solidFill>
            <a:schemeClr val="accent1"/>
          </a:solidFill>
          <a:latin typeface="Arial" charset="0"/>
          <a:cs typeface="Arial" charset="0"/>
        </a:defRPr>
      </a:lvl2pPr>
      <a:lvl3pPr algn="l" rtl="0" eaLnBrk="0" fontAlgn="base" hangingPunct="0">
        <a:spcBef>
          <a:spcPct val="0"/>
        </a:spcBef>
        <a:spcAft>
          <a:spcPct val="0"/>
        </a:spcAft>
        <a:defRPr sz="2600">
          <a:solidFill>
            <a:schemeClr val="accent1"/>
          </a:solidFill>
          <a:latin typeface="Arial" charset="0"/>
          <a:cs typeface="Arial" charset="0"/>
        </a:defRPr>
      </a:lvl3pPr>
      <a:lvl4pPr algn="l" rtl="0" eaLnBrk="0" fontAlgn="base" hangingPunct="0">
        <a:spcBef>
          <a:spcPct val="0"/>
        </a:spcBef>
        <a:spcAft>
          <a:spcPct val="0"/>
        </a:spcAft>
        <a:defRPr sz="2600">
          <a:solidFill>
            <a:schemeClr val="accent1"/>
          </a:solidFill>
          <a:latin typeface="Arial" charset="0"/>
          <a:cs typeface="Arial" charset="0"/>
        </a:defRPr>
      </a:lvl4pPr>
      <a:lvl5pPr algn="l" rtl="0" eaLnBrk="0" fontAlgn="base" hangingPunct="0">
        <a:spcBef>
          <a:spcPct val="0"/>
        </a:spcBef>
        <a:spcAft>
          <a:spcPct val="0"/>
        </a:spcAft>
        <a:defRPr sz="2600">
          <a:solidFill>
            <a:schemeClr val="accent1"/>
          </a:solidFill>
          <a:latin typeface="Arial" charset="0"/>
          <a:cs typeface="Arial" charset="0"/>
        </a:defRPr>
      </a:lvl5pPr>
      <a:lvl6pPr marL="457021" algn="l" rtl="0" fontAlgn="base">
        <a:spcBef>
          <a:spcPct val="0"/>
        </a:spcBef>
        <a:spcAft>
          <a:spcPct val="0"/>
        </a:spcAft>
        <a:defRPr sz="2600">
          <a:solidFill>
            <a:schemeClr val="accent1"/>
          </a:solidFill>
          <a:latin typeface="Arial" charset="0"/>
          <a:cs typeface="Arial" charset="0"/>
        </a:defRPr>
      </a:lvl6pPr>
      <a:lvl7pPr marL="914043" algn="l" rtl="0" fontAlgn="base">
        <a:spcBef>
          <a:spcPct val="0"/>
        </a:spcBef>
        <a:spcAft>
          <a:spcPct val="0"/>
        </a:spcAft>
        <a:defRPr sz="2600">
          <a:solidFill>
            <a:schemeClr val="accent1"/>
          </a:solidFill>
          <a:latin typeface="Arial" charset="0"/>
          <a:cs typeface="Arial" charset="0"/>
        </a:defRPr>
      </a:lvl7pPr>
      <a:lvl8pPr marL="1371061" algn="l" rtl="0" fontAlgn="base">
        <a:spcBef>
          <a:spcPct val="0"/>
        </a:spcBef>
        <a:spcAft>
          <a:spcPct val="0"/>
        </a:spcAft>
        <a:defRPr sz="2600">
          <a:solidFill>
            <a:schemeClr val="accent1"/>
          </a:solidFill>
          <a:latin typeface="Arial" charset="0"/>
          <a:cs typeface="Arial" charset="0"/>
        </a:defRPr>
      </a:lvl8pPr>
      <a:lvl9pPr marL="1828082" algn="l" rtl="0" fontAlgn="base">
        <a:spcBef>
          <a:spcPct val="0"/>
        </a:spcBef>
        <a:spcAft>
          <a:spcPct val="0"/>
        </a:spcAft>
        <a:defRPr sz="2600">
          <a:solidFill>
            <a:schemeClr val="accent1"/>
          </a:solidFill>
          <a:latin typeface="Arial" charset="0"/>
          <a:cs typeface="Arial" charset="0"/>
        </a:defRPr>
      </a:lvl9pPr>
    </p:titleStyle>
    <p:bodyStyle>
      <a:lvl1pPr marL="182489" indent="-18248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657" indent="-28563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1142" indent="-1571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957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659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43" rtl="0" eaLnBrk="1" latinLnBrk="0" hangingPunct="1">
        <a:defRPr sz="1800" kern="1200">
          <a:solidFill>
            <a:schemeClr val="tx1"/>
          </a:solidFill>
          <a:latin typeface="+mn-lt"/>
          <a:ea typeface="+mn-ea"/>
          <a:cs typeface="+mn-cs"/>
        </a:defRPr>
      </a:lvl1pPr>
      <a:lvl2pPr marL="457021" algn="l" defTabSz="914043" rtl="0" eaLnBrk="1" latinLnBrk="0" hangingPunct="1">
        <a:defRPr sz="1800" kern="1200">
          <a:solidFill>
            <a:schemeClr val="tx1"/>
          </a:solidFill>
          <a:latin typeface="+mn-lt"/>
          <a:ea typeface="+mn-ea"/>
          <a:cs typeface="+mn-cs"/>
        </a:defRPr>
      </a:lvl2pPr>
      <a:lvl3pPr marL="914043" algn="l" defTabSz="914043" rtl="0" eaLnBrk="1" latinLnBrk="0" hangingPunct="1">
        <a:defRPr sz="1800" kern="1200">
          <a:solidFill>
            <a:schemeClr val="tx1"/>
          </a:solidFill>
          <a:latin typeface="+mn-lt"/>
          <a:ea typeface="+mn-ea"/>
          <a:cs typeface="+mn-cs"/>
        </a:defRPr>
      </a:lvl3pPr>
      <a:lvl4pPr marL="1371061" algn="l" defTabSz="914043" rtl="0" eaLnBrk="1" latinLnBrk="0" hangingPunct="1">
        <a:defRPr sz="1800" kern="1200">
          <a:solidFill>
            <a:schemeClr val="tx1"/>
          </a:solidFill>
          <a:latin typeface="+mn-lt"/>
          <a:ea typeface="+mn-ea"/>
          <a:cs typeface="+mn-cs"/>
        </a:defRPr>
      </a:lvl4pPr>
      <a:lvl5pPr marL="1828082" algn="l" defTabSz="914043" rtl="0" eaLnBrk="1" latinLnBrk="0" hangingPunct="1">
        <a:defRPr sz="1800" kern="1200">
          <a:solidFill>
            <a:schemeClr val="tx1"/>
          </a:solidFill>
          <a:latin typeface="+mn-lt"/>
          <a:ea typeface="+mn-ea"/>
          <a:cs typeface="+mn-cs"/>
        </a:defRPr>
      </a:lvl5pPr>
      <a:lvl6pPr marL="2285100" algn="l" defTabSz="914043" rtl="0" eaLnBrk="1" latinLnBrk="0" hangingPunct="1">
        <a:defRPr sz="1800" kern="1200">
          <a:solidFill>
            <a:schemeClr val="tx1"/>
          </a:solidFill>
          <a:latin typeface="+mn-lt"/>
          <a:ea typeface="+mn-ea"/>
          <a:cs typeface="+mn-cs"/>
        </a:defRPr>
      </a:lvl6pPr>
      <a:lvl7pPr marL="2742126" algn="l" defTabSz="914043" rtl="0" eaLnBrk="1" latinLnBrk="0" hangingPunct="1">
        <a:defRPr sz="1800" kern="1200">
          <a:solidFill>
            <a:schemeClr val="tx1"/>
          </a:solidFill>
          <a:latin typeface="+mn-lt"/>
          <a:ea typeface="+mn-ea"/>
          <a:cs typeface="+mn-cs"/>
        </a:defRPr>
      </a:lvl7pPr>
      <a:lvl8pPr marL="3199143" algn="l" defTabSz="914043" rtl="0" eaLnBrk="1" latinLnBrk="0" hangingPunct="1">
        <a:defRPr sz="1800" kern="1200">
          <a:solidFill>
            <a:schemeClr val="tx1"/>
          </a:solidFill>
          <a:latin typeface="+mn-lt"/>
          <a:ea typeface="+mn-ea"/>
          <a:cs typeface="+mn-cs"/>
        </a:defRPr>
      </a:lvl8pPr>
      <a:lvl9pPr marL="3656164" algn="l" defTabSz="91404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6504" y="174885"/>
            <a:ext cx="8064896" cy="1093878"/>
          </a:xfrm>
          <a:prstGeom prst="rect">
            <a:avLst/>
          </a:prstGeom>
        </p:spPr>
        <p:txBody>
          <a:bodyPr vert="horz" lIns="0" tIns="0" rIns="0" bIns="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16504" y="1700827"/>
            <a:ext cx="8064896" cy="442535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791556" y="6528154"/>
            <a:ext cx="727224" cy="216024"/>
          </a:xfrm>
          <a:prstGeom prst="rect">
            <a:avLst/>
          </a:prstGeom>
        </p:spPr>
        <p:txBody>
          <a:bodyPr vert="horz" lIns="0" tIns="0" rIns="0" bIns="0" rtlCol="0" anchor="t" anchorCtr="0"/>
          <a:lstStyle>
            <a:lvl1pPr algn="r">
              <a:defRPr sz="900">
                <a:solidFill>
                  <a:schemeClr val="tx1"/>
                </a:solidFill>
              </a:defRPr>
            </a:lvl1pPr>
          </a:lstStyle>
          <a:p>
            <a:pPr eaLnBrk="0" hangingPunct="0"/>
            <a:fld id="{CEE31768-F321-4AAF-8AE0-C4CD1ECF0978}" type="slidenum">
              <a:rPr lang="en-GB" smtClean="0">
                <a:solidFill>
                  <a:srgbClr val="000000"/>
                </a:solidFill>
                <a:ea typeface="ＭＳ Ｐゴシック" pitchFamily="-65" charset="-128"/>
                <a:cs typeface="+mn-cs"/>
              </a:rPr>
              <a:pPr eaLnBrk="0" hangingPunct="0"/>
              <a:t>‹#›</a:t>
            </a:fld>
            <a:endParaRPr lang="en-GB" dirty="0">
              <a:solidFill>
                <a:srgbClr val="000000"/>
              </a:solidFill>
              <a:ea typeface="ＭＳ Ｐゴシック" pitchFamily="-65" charset="-128"/>
              <a:cs typeface="+mn-cs"/>
            </a:endParaRPr>
          </a:p>
        </p:txBody>
      </p:sp>
      <p:sp>
        <p:nvSpPr>
          <p:cNvPr id="4" name="hc" descr=" "/>
          <p:cNvSpPr txBox="1"/>
          <p:nvPr/>
        </p:nvSpPr>
        <p:spPr>
          <a:xfrm>
            <a:off x="0" y="14"/>
            <a:ext cx="9906000" cy="830997"/>
          </a:xfrm>
          <a:prstGeom prst="rect">
            <a:avLst/>
          </a:prstGeom>
          <a:noFill/>
        </p:spPr>
        <p:txBody>
          <a:bodyPr vert="horz" wrap="square" lIns="91405" tIns="45701" rIns="91405" bIns="45701" rtlCol="0">
            <a:spAutoFit/>
          </a:bodyPr>
          <a:lstStyle/>
          <a:p>
            <a:pPr algn="ctr" defTabSz="912457"/>
            <a:r>
              <a:rPr lang="en-GB" sz="4800" dirty="0">
                <a:solidFill>
                  <a:srgbClr val="000000"/>
                </a:solidFill>
                <a:ea typeface="+mn-ea"/>
                <a:cs typeface="+mn-cs"/>
              </a:rPr>
              <a:t> </a:t>
            </a:r>
          </a:p>
        </p:txBody>
      </p:sp>
      <p:sp>
        <p:nvSpPr>
          <p:cNvPr id="5" name="fc" descr=" "/>
          <p:cNvSpPr txBox="1"/>
          <p:nvPr/>
        </p:nvSpPr>
        <p:spPr>
          <a:xfrm>
            <a:off x="0" y="6063222"/>
            <a:ext cx="9906000" cy="830997"/>
          </a:xfrm>
          <a:prstGeom prst="rect">
            <a:avLst/>
          </a:prstGeom>
          <a:noFill/>
        </p:spPr>
        <p:txBody>
          <a:bodyPr vert="horz" wrap="square" lIns="91405" tIns="45701" rIns="91405" bIns="45701" rtlCol="0">
            <a:spAutoFit/>
          </a:bodyPr>
          <a:lstStyle/>
          <a:p>
            <a:pPr algn="ctr" defTabSz="912457"/>
            <a:r>
              <a:rPr lang="en-GB" sz="4800" dirty="0">
                <a:solidFill>
                  <a:srgbClr val="000000"/>
                </a:solidFill>
                <a:ea typeface="+mn-ea"/>
                <a:cs typeface="+mn-cs"/>
              </a:rPr>
              <a:t> </a:t>
            </a:r>
          </a:p>
        </p:txBody>
      </p:sp>
    </p:spTree>
    <p:extLst>
      <p:ext uri="{BB962C8B-B14F-4D97-AF65-F5344CB8AC3E}">
        <p14:creationId xmlns:p14="http://schemas.microsoft.com/office/powerpoint/2010/main" val="2966598575"/>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 id="2147484064" r:id="rId14"/>
    <p:sldLayoutId id="2147484065" r:id="rId15"/>
    <p:sldLayoutId id="2147484066" r:id="rId16"/>
    <p:sldLayoutId id="2147484067" r:id="rId17"/>
    <p:sldLayoutId id="2147484068" r:id="rId18"/>
    <p:sldLayoutId id="2147484069" r:id="rId19"/>
  </p:sldLayoutIdLst>
  <p:hf hdr="0" ftr="0" dt="0"/>
  <p:txStyles>
    <p:titleStyle>
      <a:lvl1pPr algn="l" defTabSz="914043" rtl="0" eaLnBrk="1" latinLnBrk="0" hangingPunct="1">
        <a:spcBef>
          <a:spcPct val="0"/>
        </a:spcBef>
        <a:buNone/>
        <a:defRPr sz="2600" kern="1200" cap="all" baseline="0">
          <a:solidFill>
            <a:schemeClr val="accent1"/>
          </a:solidFill>
          <a:latin typeface="Arial" pitchFamily="34" charset="0"/>
          <a:ea typeface="+mj-ea"/>
          <a:cs typeface="Arial" pitchFamily="34" charset="0"/>
        </a:defRPr>
      </a:lvl1pPr>
    </p:titleStyle>
    <p:bodyStyle>
      <a:lvl1pPr marL="182489" indent="-182489"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1pPr>
      <a:lvl2pPr marL="742657" indent="-285639"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071142" indent="-157100"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599573" indent="-228513"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6593" indent="-228513"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43" rtl="0" eaLnBrk="1" latinLnBrk="0" hangingPunct="1">
        <a:defRPr sz="1800" kern="1200">
          <a:solidFill>
            <a:schemeClr val="tx1"/>
          </a:solidFill>
          <a:latin typeface="+mn-lt"/>
          <a:ea typeface="+mn-ea"/>
          <a:cs typeface="+mn-cs"/>
        </a:defRPr>
      </a:lvl1pPr>
      <a:lvl2pPr marL="457021" algn="l" defTabSz="914043" rtl="0" eaLnBrk="1" latinLnBrk="0" hangingPunct="1">
        <a:defRPr sz="1800" kern="1200">
          <a:solidFill>
            <a:schemeClr val="tx1"/>
          </a:solidFill>
          <a:latin typeface="+mn-lt"/>
          <a:ea typeface="+mn-ea"/>
          <a:cs typeface="+mn-cs"/>
        </a:defRPr>
      </a:lvl2pPr>
      <a:lvl3pPr marL="914043" algn="l" defTabSz="914043" rtl="0" eaLnBrk="1" latinLnBrk="0" hangingPunct="1">
        <a:defRPr sz="1800" kern="1200">
          <a:solidFill>
            <a:schemeClr val="tx1"/>
          </a:solidFill>
          <a:latin typeface="+mn-lt"/>
          <a:ea typeface="+mn-ea"/>
          <a:cs typeface="+mn-cs"/>
        </a:defRPr>
      </a:lvl3pPr>
      <a:lvl4pPr marL="1371061" algn="l" defTabSz="914043" rtl="0" eaLnBrk="1" latinLnBrk="0" hangingPunct="1">
        <a:defRPr sz="1800" kern="1200">
          <a:solidFill>
            <a:schemeClr val="tx1"/>
          </a:solidFill>
          <a:latin typeface="+mn-lt"/>
          <a:ea typeface="+mn-ea"/>
          <a:cs typeface="+mn-cs"/>
        </a:defRPr>
      </a:lvl4pPr>
      <a:lvl5pPr marL="1828082" algn="l" defTabSz="914043" rtl="0" eaLnBrk="1" latinLnBrk="0" hangingPunct="1">
        <a:defRPr sz="1800" kern="1200">
          <a:solidFill>
            <a:schemeClr val="tx1"/>
          </a:solidFill>
          <a:latin typeface="+mn-lt"/>
          <a:ea typeface="+mn-ea"/>
          <a:cs typeface="+mn-cs"/>
        </a:defRPr>
      </a:lvl5pPr>
      <a:lvl6pPr marL="2285100" algn="l" defTabSz="914043" rtl="0" eaLnBrk="1" latinLnBrk="0" hangingPunct="1">
        <a:defRPr sz="1800" kern="1200">
          <a:solidFill>
            <a:schemeClr val="tx1"/>
          </a:solidFill>
          <a:latin typeface="+mn-lt"/>
          <a:ea typeface="+mn-ea"/>
          <a:cs typeface="+mn-cs"/>
        </a:defRPr>
      </a:lvl6pPr>
      <a:lvl7pPr marL="2742126" algn="l" defTabSz="914043" rtl="0" eaLnBrk="1" latinLnBrk="0" hangingPunct="1">
        <a:defRPr sz="1800" kern="1200">
          <a:solidFill>
            <a:schemeClr val="tx1"/>
          </a:solidFill>
          <a:latin typeface="+mn-lt"/>
          <a:ea typeface="+mn-ea"/>
          <a:cs typeface="+mn-cs"/>
        </a:defRPr>
      </a:lvl7pPr>
      <a:lvl8pPr marL="3199143" algn="l" defTabSz="914043" rtl="0" eaLnBrk="1" latinLnBrk="0" hangingPunct="1">
        <a:defRPr sz="1800" kern="1200">
          <a:solidFill>
            <a:schemeClr val="tx1"/>
          </a:solidFill>
          <a:latin typeface="+mn-lt"/>
          <a:ea typeface="+mn-ea"/>
          <a:cs typeface="+mn-cs"/>
        </a:defRPr>
      </a:lvl8pPr>
      <a:lvl9pPr marL="3656164" algn="l" defTabSz="91404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74629"/>
            <a:ext cx="8066088" cy="1093788"/>
          </a:xfrm>
          <a:prstGeom prst="rect">
            <a:avLst/>
          </a:prstGeom>
        </p:spPr>
        <p:txBody>
          <a:bodyPr vert="horz" lIns="0" tIns="0" rIns="0" bIns="0" rtlCol="0" anchor="ctr">
            <a:normAutofit/>
          </a:bodyPr>
          <a:lstStyle/>
          <a:p>
            <a:r>
              <a:rPr lang="en-US" dirty="0"/>
              <a:t>CLICK TO EDIT MASTER TITLE STYLE</a:t>
            </a:r>
            <a:endParaRPr lang="en-GB" dirty="0"/>
          </a:p>
        </p:txBody>
      </p:sp>
      <p:sp>
        <p:nvSpPr>
          <p:cNvPr id="9219" name="Text Placeholder 2"/>
          <p:cNvSpPr>
            <a:spLocks noGrp="1"/>
          </p:cNvSpPr>
          <p:nvPr>
            <p:ph type="body" idx="1"/>
          </p:nvPr>
        </p:nvSpPr>
        <p:spPr bwMode="auto">
          <a:xfrm>
            <a:off x="415925" y="1700216"/>
            <a:ext cx="8066088" cy="4425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791576" y="6527800"/>
            <a:ext cx="727075" cy="215900"/>
          </a:xfrm>
          <a:prstGeom prst="rect">
            <a:avLst/>
          </a:prstGeom>
        </p:spPr>
        <p:txBody>
          <a:bodyPr vert="horz" lIns="0" tIns="0" rIns="0" bIns="0" rtlCol="0" anchor="t" anchorCtr="0"/>
          <a:lstStyle>
            <a:lvl1pPr algn="r">
              <a:defRPr sz="900">
                <a:solidFill>
                  <a:schemeClr val="tx1"/>
                </a:solidFill>
              </a:defRPr>
            </a:lvl1pPr>
          </a:lstStyle>
          <a:p>
            <a:pPr>
              <a:defRPr/>
            </a:pPr>
            <a:fld id="{D2092A0C-ADCC-45B9-87A3-495C3EC12A41}" type="slidenum">
              <a:rPr lang="en-GB">
                <a:solidFill>
                  <a:srgbClr val="000000"/>
                </a:solidFill>
              </a:rPr>
              <a:pPr>
                <a:defRPr/>
              </a:pPr>
              <a:t>‹#›</a:t>
            </a:fld>
            <a:endParaRPr lang="en-GB" dirty="0">
              <a:solidFill>
                <a:srgbClr val="000000"/>
              </a:solidFill>
            </a:endParaRPr>
          </a:p>
        </p:txBody>
      </p:sp>
      <p:sp>
        <p:nvSpPr>
          <p:cNvPr id="3" name="hc" descr=" "/>
          <p:cNvSpPr txBox="1"/>
          <p:nvPr/>
        </p:nvSpPr>
        <p:spPr>
          <a:xfrm>
            <a:off x="0" y="17"/>
            <a:ext cx="9906000" cy="276999"/>
          </a:xfrm>
          <a:prstGeom prst="rect">
            <a:avLst/>
          </a:prstGeom>
          <a:noFill/>
        </p:spPr>
        <p:txBody>
          <a:bodyPr vert="horz" wrap="square" lIns="91336" tIns="45671" rIns="91336" bIns="45671" rtlCol="0">
            <a:spAutoFit/>
          </a:bodyPr>
          <a:lstStyle/>
          <a:p>
            <a:pPr algn="ctr"/>
            <a:r>
              <a:rPr lang="en-GB" sz="1200" dirty="0">
                <a:solidFill>
                  <a:srgbClr val="FFFFFF"/>
                </a:solidFill>
              </a:rPr>
              <a:t> </a:t>
            </a:r>
          </a:p>
        </p:txBody>
      </p:sp>
      <p:sp>
        <p:nvSpPr>
          <p:cNvPr id="4" name="fc" descr=" "/>
          <p:cNvSpPr txBox="1"/>
          <p:nvPr/>
        </p:nvSpPr>
        <p:spPr>
          <a:xfrm>
            <a:off x="0" y="6484866"/>
            <a:ext cx="9906000" cy="276999"/>
          </a:xfrm>
          <a:prstGeom prst="rect">
            <a:avLst/>
          </a:prstGeom>
          <a:noFill/>
        </p:spPr>
        <p:txBody>
          <a:bodyPr vert="horz" wrap="square" lIns="91336" tIns="45671" rIns="91336" bIns="45671" rtlCol="0">
            <a:spAutoFit/>
          </a:bodyPr>
          <a:lstStyle/>
          <a:p>
            <a:pPr algn="ctr"/>
            <a:r>
              <a:rPr lang="en-GB" sz="1200" dirty="0">
                <a:solidFill>
                  <a:srgbClr val="FFFFFF"/>
                </a:solidFill>
              </a:rPr>
              <a:t> </a:t>
            </a:r>
          </a:p>
        </p:txBody>
      </p:sp>
    </p:spTree>
    <p:extLst>
      <p:ext uri="{BB962C8B-B14F-4D97-AF65-F5344CB8AC3E}">
        <p14:creationId xmlns:p14="http://schemas.microsoft.com/office/powerpoint/2010/main" val="2023296141"/>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 id="2147484139" r:id="rId13"/>
    <p:sldLayoutId id="2147484140" r:id="rId14"/>
    <p:sldLayoutId id="2147484141" r:id="rId15"/>
    <p:sldLayoutId id="2147484142" r:id="rId16"/>
  </p:sldLayoutIdLst>
  <p:hf hdr="0" ftr="0" dt="0"/>
  <p:txStyles>
    <p:titleStyle>
      <a:lvl1pPr algn="l" rtl="0" eaLnBrk="0" fontAlgn="base" hangingPunct="0">
        <a:spcBef>
          <a:spcPct val="0"/>
        </a:spcBef>
        <a:spcAft>
          <a:spcPct val="0"/>
        </a:spcAft>
        <a:defRPr sz="2600" kern="1200" cap="all">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2600">
          <a:solidFill>
            <a:schemeClr val="accent1"/>
          </a:solidFill>
          <a:latin typeface="Arial" charset="0"/>
          <a:cs typeface="Arial" charset="0"/>
        </a:defRPr>
      </a:lvl2pPr>
      <a:lvl3pPr algn="l" rtl="0" eaLnBrk="0" fontAlgn="base" hangingPunct="0">
        <a:spcBef>
          <a:spcPct val="0"/>
        </a:spcBef>
        <a:spcAft>
          <a:spcPct val="0"/>
        </a:spcAft>
        <a:defRPr sz="2600">
          <a:solidFill>
            <a:schemeClr val="accent1"/>
          </a:solidFill>
          <a:latin typeface="Arial" charset="0"/>
          <a:cs typeface="Arial" charset="0"/>
        </a:defRPr>
      </a:lvl3pPr>
      <a:lvl4pPr algn="l" rtl="0" eaLnBrk="0" fontAlgn="base" hangingPunct="0">
        <a:spcBef>
          <a:spcPct val="0"/>
        </a:spcBef>
        <a:spcAft>
          <a:spcPct val="0"/>
        </a:spcAft>
        <a:defRPr sz="2600">
          <a:solidFill>
            <a:schemeClr val="accent1"/>
          </a:solidFill>
          <a:latin typeface="Arial" charset="0"/>
          <a:cs typeface="Arial" charset="0"/>
        </a:defRPr>
      </a:lvl4pPr>
      <a:lvl5pPr algn="l" rtl="0" eaLnBrk="0" fontAlgn="base" hangingPunct="0">
        <a:spcBef>
          <a:spcPct val="0"/>
        </a:spcBef>
        <a:spcAft>
          <a:spcPct val="0"/>
        </a:spcAft>
        <a:defRPr sz="2600">
          <a:solidFill>
            <a:schemeClr val="accent1"/>
          </a:solidFill>
          <a:latin typeface="Arial" charset="0"/>
          <a:cs typeface="Arial" charset="0"/>
        </a:defRPr>
      </a:lvl5pPr>
      <a:lvl6pPr marL="456676" algn="l" rtl="0" fontAlgn="base">
        <a:spcBef>
          <a:spcPct val="0"/>
        </a:spcBef>
        <a:spcAft>
          <a:spcPct val="0"/>
        </a:spcAft>
        <a:defRPr sz="2600">
          <a:solidFill>
            <a:schemeClr val="accent1"/>
          </a:solidFill>
          <a:latin typeface="Arial" charset="0"/>
          <a:cs typeface="Arial" charset="0"/>
        </a:defRPr>
      </a:lvl6pPr>
      <a:lvl7pPr marL="913359" algn="l" rtl="0" fontAlgn="base">
        <a:spcBef>
          <a:spcPct val="0"/>
        </a:spcBef>
        <a:spcAft>
          <a:spcPct val="0"/>
        </a:spcAft>
        <a:defRPr sz="2600">
          <a:solidFill>
            <a:schemeClr val="accent1"/>
          </a:solidFill>
          <a:latin typeface="Arial" charset="0"/>
          <a:cs typeface="Arial" charset="0"/>
        </a:defRPr>
      </a:lvl7pPr>
      <a:lvl8pPr marL="1370031" algn="l" rtl="0" fontAlgn="base">
        <a:spcBef>
          <a:spcPct val="0"/>
        </a:spcBef>
        <a:spcAft>
          <a:spcPct val="0"/>
        </a:spcAft>
        <a:defRPr sz="2600">
          <a:solidFill>
            <a:schemeClr val="accent1"/>
          </a:solidFill>
          <a:latin typeface="Arial" charset="0"/>
          <a:cs typeface="Arial" charset="0"/>
        </a:defRPr>
      </a:lvl8pPr>
      <a:lvl9pPr marL="1826700" algn="l" rtl="0" fontAlgn="base">
        <a:spcBef>
          <a:spcPct val="0"/>
        </a:spcBef>
        <a:spcAft>
          <a:spcPct val="0"/>
        </a:spcAft>
        <a:defRPr sz="2600">
          <a:solidFill>
            <a:schemeClr val="accent1"/>
          </a:solidFill>
          <a:latin typeface="Arial" charset="0"/>
          <a:cs typeface="Arial" charset="0"/>
        </a:defRPr>
      </a:lvl9pPr>
    </p:titleStyle>
    <p:bodyStyle>
      <a:lvl1pPr marL="182352" indent="-182352"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089" indent="-285422"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0339" indent="-156985"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8369" indent="-22834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5034" indent="-22834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1717" indent="-228340" algn="l" defTabSz="9133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392" indent="-228340" algn="l" defTabSz="9133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062" indent="-228340" algn="l" defTabSz="9133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740" indent="-228340" algn="l" defTabSz="9133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359" rtl="0" eaLnBrk="1" latinLnBrk="0" hangingPunct="1">
        <a:defRPr sz="1800" kern="1200">
          <a:solidFill>
            <a:schemeClr val="tx1"/>
          </a:solidFill>
          <a:latin typeface="+mn-lt"/>
          <a:ea typeface="+mn-ea"/>
          <a:cs typeface="+mn-cs"/>
        </a:defRPr>
      </a:lvl1pPr>
      <a:lvl2pPr marL="456676" algn="l" defTabSz="913359" rtl="0" eaLnBrk="1" latinLnBrk="0" hangingPunct="1">
        <a:defRPr sz="1800" kern="1200">
          <a:solidFill>
            <a:schemeClr val="tx1"/>
          </a:solidFill>
          <a:latin typeface="+mn-lt"/>
          <a:ea typeface="+mn-ea"/>
          <a:cs typeface="+mn-cs"/>
        </a:defRPr>
      </a:lvl2pPr>
      <a:lvl3pPr marL="913359" algn="l" defTabSz="913359" rtl="0" eaLnBrk="1" latinLnBrk="0" hangingPunct="1">
        <a:defRPr sz="1800" kern="1200">
          <a:solidFill>
            <a:schemeClr val="tx1"/>
          </a:solidFill>
          <a:latin typeface="+mn-lt"/>
          <a:ea typeface="+mn-ea"/>
          <a:cs typeface="+mn-cs"/>
        </a:defRPr>
      </a:lvl3pPr>
      <a:lvl4pPr marL="1370031" algn="l" defTabSz="913359" rtl="0" eaLnBrk="1" latinLnBrk="0" hangingPunct="1">
        <a:defRPr sz="1800" kern="1200">
          <a:solidFill>
            <a:schemeClr val="tx1"/>
          </a:solidFill>
          <a:latin typeface="+mn-lt"/>
          <a:ea typeface="+mn-ea"/>
          <a:cs typeface="+mn-cs"/>
        </a:defRPr>
      </a:lvl4pPr>
      <a:lvl5pPr marL="1826700" algn="l" defTabSz="913359" rtl="0" eaLnBrk="1" latinLnBrk="0" hangingPunct="1">
        <a:defRPr sz="1800" kern="1200">
          <a:solidFill>
            <a:schemeClr val="tx1"/>
          </a:solidFill>
          <a:latin typeface="+mn-lt"/>
          <a:ea typeface="+mn-ea"/>
          <a:cs typeface="+mn-cs"/>
        </a:defRPr>
      </a:lvl5pPr>
      <a:lvl6pPr marL="2283365" algn="l" defTabSz="913359" rtl="0" eaLnBrk="1" latinLnBrk="0" hangingPunct="1">
        <a:defRPr sz="1800" kern="1200">
          <a:solidFill>
            <a:schemeClr val="tx1"/>
          </a:solidFill>
          <a:latin typeface="+mn-lt"/>
          <a:ea typeface="+mn-ea"/>
          <a:cs typeface="+mn-cs"/>
        </a:defRPr>
      </a:lvl6pPr>
      <a:lvl7pPr marL="2740070" algn="l" defTabSz="913359" rtl="0" eaLnBrk="1" latinLnBrk="0" hangingPunct="1">
        <a:defRPr sz="1800" kern="1200">
          <a:solidFill>
            <a:schemeClr val="tx1"/>
          </a:solidFill>
          <a:latin typeface="+mn-lt"/>
          <a:ea typeface="+mn-ea"/>
          <a:cs typeface="+mn-cs"/>
        </a:defRPr>
      </a:lvl7pPr>
      <a:lvl8pPr marL="3196727" algn="l" defTabSz="913359" rtl="0" eaLnBrk="1" latinLnBrk="0" hangingPunct="1">
        <a:defRPr sz="1800" kern="1200">
          <a:solidFill>
            <a:schemeClr val="tx1"/>
          </a:solidFill>
          <a:latin typeface="+mn-lt"/>
          <a:ea typeface="+mn-ea"/>
          <a:cs typeface="+mn-cs"/>
        </a:defRPr>
      </a:lvl8pPr>
      <a:lvl9pPr marL="3653404" algn="l" defTabSz="9133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3.emf"/><Relationship Id="rId7"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31.xml"/><Relationship Id="rId6" Type="http://schemas.openxmlformats.org/officeDocument/2006/relationships/image" Target="../media/image65.png"/><Relationship Id="rId5" Type="http://schemas.openxmlformats.org/officeDocument/2006/relationships/image" Target="../media/image48.png"/><Relationship Id="rId4" Type="http://schemas.openxmlformats.org/officeDocument/2006/relationships/image" Target="../media/image64.emf"/><Relationship Id="rId9" Type="http://schemas.openxmlformats.org/officeDocument/2006/relationships/image" Target="../media/image68.png"/></Relationships>
</file>

<file path=ppt/slides/_rels/slide11.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11.xml"/><Relationship Id="rId1" Type="http://schemas.openxmlformats.org/officeDocument/2006/relationships/slideLayout" Target="../slideLayouts/slideLayout31.xml"/><Relationship Id="rId4" Type="http://schemas.openxmlformats.org/officeDocument/2006/relationships/image" Target="../media/image70.emf"/></Relationships>
</file>

<file path=ppt/slides/_rels/slide1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2.xml"/><Relationship Id="rId1" Type="http://schemas.openxmlformats.org/officeDocument/2006/relationships/slideLayout" Target="../slideLayouts/slideLayout31.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2.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1.png"/><Relationship Id="rId2" Type="http://schemas.openxmlformats.org/officeDocument/2006/relationships/notesSlide" Target="../notesSlides/notesSlide4.xml"/><Relationship Id="rId16" Type="http://schemas.openxmlformats.org/officeDocument/2006/relationships/image" Target="../media/image40.png"/><Relationship Id="rId1" Type="http://schemas.openxmlformats.org/officeDocument/2006/relationships/slideLayout" Target="../slideLayouts/slideLayout3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39.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31.xml"/><Relationship Id="rId5" Type="http://schemas.openxmlformats.org/officeDocument/2006/relationships/image" Target="../media/image45.png"/><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31.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7.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55.png"/></Relationships>
</file>

<file path=ppt/slides/_rels/slide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31.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31.xml"/><Relationship Id="rId6" Type="http://schemas.openxmlformats.org/officeDocument/2006/relationships/image" Target="../media/image56.png"/><Relationship Id="rId5" Type="http://schemas.openxmlformats.org/officeDocument/2006/relationships/image" Target="../media/image27.png"/><Relationship Id="rId10" Type="http://schemas.openxmlformats.org/officeDocument/2006/relationships/image" Target="../media/image46.png"/><Relationship Id="rId4" Type="http://schemas.openxmlformats.org/officeDocument/2006/relationships/image" Target="../media/image32.png"/><Relationship Id="rId9" Type="http://schemas.openxmlformats.org/officeDocument/2006/relationships/image" Target="../media/image58.png"/></Relationships>
</file>

<file path=ppt/slides/_rels/slide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C7DF359-FA40-1140-893D-F0F04C9649AE}"/>
              </a:ext>
            </a:extLst>
          </p:cNvPr>
          <p:cNvSpPr txBox="1"/>
          <p:nvPr/>
        </p:nvSpPr>
        <p:spPr>
          <a:xfrm>
            <a:off x="0" y="2520000"/>
            <a:ext cx="9906000" cy="677108"/>
          </a:xfrm>
          <a:prstGeom prst="rect">
            <a:avLst/>
          </a:prstGeom>
          <a:noFill/>
        </p:spPr>
        <p:txBody>
          <a:bodyPr wrap="square" lIns="0" tIns="0" rIns="0" bIns="0" rtlCol="0">
            <a:spAutoFit/>
          </a:bodyPr>
          <a:lstStyle/>
          <a:p>
            <a:pPr lvl="0" algn="ctr">
              <a:defRPr/>
            </a:pPr>
            <a:r>
              <a:rPr lang="en-US" sz="4400" dirty="0">
                <a:solidFill>
                  <a:srgbClr val="00864F"/>
                </a:solidFill>
              </a:rPr>
              <a:t>Let’s Talk About Money</a:t>
            </a:r>
          </a:p>
        </p:txBody>
      </p:sp>
      <p:sp>
        <p:nvSpPr>
          <p:cNvPr id="2" name="Title 1">
            <a:extLst>
              <a:ext uri="{FF2B5EF4-FFF2-40B4-BE49-F238E27FC236}">
                <a16:creationId xmlns:a16="http://schemas.microsoft.com/office/drawing/2014/main" id="{3D4DC962-C2DF-2349-9090-E4C0780662C2}"/>
              </a:ext>
            </a:extLst>
          </p:cNvPr>
          <p:cNvSpPr>
            <a:spLocks noGrp="1"/>
          </p:cNvSpPr>
          <p:nvPr>
            <p:ph type="title"/>
          </p:nvPr>
        </p:nvSpPr>
        <p:spPr>
          <a:xfrm>
            <a:off x="0" y="3240000"/>
            <a:ext cx="9906000" cy="377796"/>
          </a:xfrm>
        </p:spPr>
        <p:txBody>
          <a:bodyPr/>
          <a:lstStyle/>
          <a:p>
            <a:pPr lvl="0" eaLnBrk="1" hangingPunct="1">
              <a:lnSpc>
                <a:spcPts val="3200"/>
              </a:lnSpc>
              <a:spcAft>
                <a:spcPts val="600"/>
              </a:spcAft>
            </a:pPr>
            <a:r>
              <a:rPr lang="en-US" sz="2400" cap="none" dirty="0">
                <a:solidFill>
                  <a:srgbClr val="000000"/>
                </a:solidFill>
                <a:latin typeface="Arial" charset="0"/>
                <a:ea typeface="ＭＳ Ｐゴシック"/>
              </a:rPr>
              <a:t>Decisions, decisions!</a:t>
            </a:r>
            <a:endParaRPr lang="en-US" dirty="0"/>
          </a:p>
        </p:txBody>
      </p:sp>
      <p:pic>
        <p:nvPicPr>
          <p:cNvPr id="3" name="Picture 2" descr="Lloyds Bank logo">
            <a:extLst>
              <a:ext uri="{FF2B5EF4-FFF2-40B4-BE49-F238E27FC236}">
                <a16:creationId xmlns:a16="http://schemas.microsoft.com/office/drawing/2014/main" id="{803CDFC1-42BB-0E41-8A7D-45AB4E50DEB2}"/>
              </a:ext>
            </a:extLst>
          </p:cNvPr>
          <p:cNvPicPr>
            <a:picLocks noChangeAspect="1"/>
          </p:cNvPicPr>
          <p:nvPr/>
        </p:nvPicPr>
        <p:blipFill>
          <a:blip r:embed="rId3"/>
          <a:stretch>
            <a:fillRect/>
          </a:stretch>
        </p:blipFill>
        <p:spPr>
          <a:xfrm>
            <a:off x="4107532" y="4680000"/>
            <a:ext cx="1690936" cy="1529167"/>
          </a:xfrm>
          <a:prstGeom prst="rect">
            <a:avLst/>
          </a:prstGeom>
        </p:spPr>
      </p:pic>
      <p:sp>
        <p:nvSpPr>
          <p:cNvPr id="8" name="TextBox 7">
            <a:extLst>
              <a:ext uri="{FF2B5EF4-FFF2-40B4-BE49-F238E27FC236}">
                <a16:creationId xmlns:a16="http://schemas.microsoft.com/office/drawing/2014/main" id="{1AD7D0C9-51FE-2041-A580-EF5750088E51}"/>
              </a:ext>
            </a:extLst>
          </p:cNvPr>
          <p:cNvSpPr txBox="1"/>
          <p:nvPr/>
        </p:nvSpPr>
        <p:spPr>
          <a:xfrm>
            <a:off x="1" y="6433011"/>
            <a:ext cx="9905999" cy="184666"/>
          </a:xfrm>
          <a:prstGeom prst="rect">
            <a:avLst/>
          </a:prstGeom>
          <a:noFill/>
        </p:spPr>
        <p:txBody>
          <a:bodyPr wrap="square" lIns="0" tIns="0" rIns="0" bIns="0" rtlCol="0">
            <a:spAutoFit/>
          </a:bodyPr>
          <a:lstStyle/>
          <a:p>
            <a:pPr algn="ctr"/>
            <a:r>
              <a:rPr lang="en-GB" sz="1200" dirty="0"/>
              <a:t>This material is intended for information purposes only and does not constitute advice or a recommendation.</a:t>
            </a:r>
          </a:p>
        </p:txBody>
      </p:sp>
      <p:pic>
        <p:nvPicPr>
          <p:cNvPr id="4" name="Picture 3" descr="Young money formerly pfeg &#10;FINANCIAL EDUCATION QUALITY MARK RECOMMENDED FINANCIAL EDUCATION RESOURCE Assessed by independent experts Supported By the Money Advice Service Issue No. 0152 | Issue Date: January 2025">
            <a:extLst>
              <a:ext uri="{FF2B5EF4-FFF2-40B4-BE49-F238E27FC236}">
                <a16:creationId xmlns:a16="http://schemas.microsoft.com/office/drawing/2014/main" id="{78C60071-5846-1EA9-2988-64229FE52F5E}"/>
              </a:ext>
            </a:extLst>
          </p:cNvPr>
          <p:cNvPicPr>
            <a:picLocks noChangeAspect="1"/>
          </p:cNvPicPr>
          <p:nvPr/>
        </p:nvPicPr>
        <p:blipFill>
          <a:blip r:embed="rId4"/>
          <a:srcRect/>
          <a:stretch/>
        </p:blipFill>
        <p:spPr>
          <a:xfrm>
            <a:off x="7852410" y="364587"/>
            <a:ext cx="1732278" cy="1019568"/>
          </a:xfrm>
          <a:prstGeom prst="rect">
            <a:avLst/>
          </a:prstGeom>
        </p:spPr>
      </p:pic>
    </p:spTree>
    <p:extLst>
      <p:ext uri="{BB962C8B-B14F-4D97-AF65-F5344CB8AC3E}">
        <p14:creationId xmlns:p14="http://schemas.microsoft.com/office/powerpoint/2010/main" val="430162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55506-0510-EE47-81B1-2D522849A8B4}"/>
              </a:ext>
            </a:extLst>
          </p:cNvPr>
          <p:cNvSpPr>
            <a:spLocks noGrp="1"/>
          </p:cNvSpPr>
          <p:nvPr>
            <p:ph type="title"/>
          </p:nvPr>
        </p:nvSpPr>
        <p:spPr>
          <a:xfrm>
            <a:off x="0" y="720000"/>
            <a:ext cx="9906000" cy="487313"/>
          </a:xfrm>
        </p:spPr>
        <p:txBody>
          <a:bodyPr/>
          <a:lstStyle/>
          <a:p>
            <a:pPr lvl="0" eaLnBrk="1" hangingPunct="1">
              <a:lnSpc>
                <a:spcPts val="3800"/>
              </a:lnSpc>
            </a:pPr>
            <a:r>
              <a:rPr lang="en-GB" cap="none" dirty="0">
                <a:solidFill>
                  <a:srgbClr val="00864F"/>
                </a:solidFill>
                <a:latin typeface="Arial" charset="0"/>
                <a:ea typeface="ＭＳ Ｐゴシック"/>
              </a:rPr>
              <a:t>Tools to help you budget</a:t>
            </a:r>
            <a:endParaRPr lang="en-US" dirty="0"/>
          </a:p>
        </p:txBody>
      </p:sp>
      <p:sp>
        <p:nvSpPr>
          <p:cNvPr id="67" name="TextBox 66">
            <a:extLst>
              <a:ext uri="{FF2B5EF4-FFF2-40B4-BE49-F238E27FC236}">
                <a16:creationId xmlns:a16="http://schemas.microsoft.com/office/drawing/2014/main" id="{63E768D2-00FE-8D4A-9932-374221737970}"/>
              </a:ext>
            </a:extLst>
          </p:cNvPr>
          <p:cNvSpPr txBox="1"/>
          <p:nvPr/>
        </p:nvSpPr>
        <p:spPr>
          <a:xfrm>
            <a:off x="1431772" y="1275688"/>
            <a:ext cx="7042456" cy="615553"/>
          </a:xfrm>
          <a:prstGeom prst="rect">
            <a:avLst/>
          </a:prstGeom>
          <a:noFill/>
        </p:spPr>
        <p:txBody>
          <a:bodyPr wrap="square" lIns="0" tIns="0" rIns="0" bIns="0" rtlCol="0">
            <a:spAutoFit/>
          </a:bodyPr>
          <a:lstStyle/>
          <a:p>
            <a:pPr marL="0" indent="0" algn="ctr">
              <a:buNone/>
            </a:pPr>
            <a:r>
              <a:rPr lang="en-US" sz="2000" dirty="0"/>
              <a:t>Managing our money and working out a budget can be tricky. Here are some budgeting tools to help:</a:t>
            </a:r>
          </a:p>
        </p:txBody>
      </p:sp>
      <p:sp>
        <p:nvSpPr>
          <p:cNvPr id="41" name="Rectangle 40">
            <a:extLst>
              <a:ext uri="{FF2B5EF4-FFF2-40B4-BE49-F238E27FC236}">
                <a16:creationId xmlns:a16="http://schemas.microsoft.com/office/drawing/2014/main" id="{AE0808E7-B71A-D143-B0A6-7FFA16E033A0}"/>
              </a:ext>
            </a:extLst>
          </p:cNvPr>
          <p:cNvSpPr/>
          <p:nvPr/>
        </p:nvSpPr>
        <p:spPr>
          <a:xfrm>
            <a:off x="293914" y="2762242"/>
            <a:ext cx="1534884" cy="338554"/>
          </a:xfrm>
          <a:prstGeom prst="rect">
            <a:avLst/>
          </a:prstGeom>
        </p:spPr>
        <p:txBody>
          <a:bodyPr wrap="square">
            <a:spAutoFit/>
          </a:bodyPr>
          <a:lstStyle/>
          <a:p>
            <a:pPr marL="0" indent="0" algn="ctr">
              <a:buNone/>
            </a:pPr>
            <a:r>
              <a:rPr lang="en-GB" sz="1600" dirty="0">
                <a:solidFill>
                  <a:schemeClr val="accent1"/>
                </a:solidFill>
              </a:rPr>
              <a:t>Shopping list</a:t>
            </a:r>
          </a:p>
        </p:txBody>
      </p:sp>
      <p:pic>
        <p:nvPicPr>
          <p:cNvPr id="42" name="Picture 41" descr="smiley face emoji to show a positive point">
            <a:extLst>
              <a:ext uri="{FF2B5EF4-FFF2-40B4-BE49-F238E27FC236}">
                <a16:creationId xmlns:a16="http://schemas.microsoft.com/office/drawing/2014/main" id="{1747C2E8-078C-B343-A446-AA371A1A092F}"/>
              </a:ext>
            </a:extLst>
          </p:cNvPr>
          <p:cNvPicPr>
            <a:picLocks noChangeAspect="1"/>
          </p:cNvPicPr>
          <p:nvPr/>
        </p:nvPicPr>
        <p:blipFill>
          <a:blip r:embed="rId3"/>
          <a:stretch>
            <a:fillRect/>
          </a:stretch>
        </p:blipFill>
        <p:spPr>
          <a:xfrm>
            <a:off x="339839" y="3259377"/>
            <a:ext cx="359507" cy="359507"/>
          </a:xfrm>
          <a:prstGeom prst="rect">
            <a:avLst/>
          </a:prstGeom>
        </p:spPr>
      </p:pic>
      <p:sp>
        <p:nvSpPr>
          <p:cNvPr id="43" name="Rectangle 42">
            <a:extLst>
              <a:ext uri="{FF2B5EF4-FFF2-40B4-BE49-F238E27FC236}">
                <a16:creationId xmlns:a16="http://schemas.microsoft.com/office/drawing/2014/main" id="{DC11A28A-B7CA-D142-A52F-6E722CC0C0F6}"/>
              </a:ext>
              <a:ext uri="{C183D7F6-B498-43B3-948B-1728B52AA6E4}">
                <adec:decorative xmlns:adec="http://schemas.microsoft.com/office/drawing/2017/decorative" val="0"/>
              </a:ext>
            </a:extLst>
          </p:cNvPr>
          <p:cNvSpPr/>
          <p:nvPr/>
        </p:nvSpPr>
        <p:spPr>
          <a:xfrm>
            <a:off x="698291" y="3259377"/>
            <a:ext cx="1119742" cy="1200329"/>
          </a:xfrm>
          <a:prstGeom prst="rect">
            <a:avLst/>
          </a:prstGeom>
        </p:spPr>
        <p:txBody>
          <a:bodyPr wrap="square">
            <a:spAutoFit/>
          </a:bodyPr>
          <a:lstStyle/>
          <a:p>
            <a:pPr marL="0" indent="0">
              <a:buNone/>
            </a:pPr>
            <a:r>
              <a:rPr lang="en-GB" sz="1200" dirty="0"/>
              <a:t>Writing a list before you go shopping helps you only buy what you need.</a:t>
            </a:r>
          </a:p>
        </p:txBody>
      </p:sp>
      <p:pic>
        <p:nvPicPr>
          <p:cNvPr id="44" name="Picture 43" descr="sad face emoji to show a negative">
            <a:extLst>
              <a:ext uri="{FF2B5EF4-FFF2-40B4-BE49-F238E27FC236}">
                <a16:creationId xmlns:a16="http://schemas.microsoft.com/office/drawing/2014/main" id="{E61D8F6B-591A-804D-A811-01494B6B2916}"/>
              </a:ext>
            </a:extLst>
          </p:cNvPr>
          <p:cNvPicPr>
            <a:picLocks noChangeAspect="1"/>
          </p:cNvPicPr>
          <p:nvPr/>
        </p:nvPicPr>
        <p:blipFill>
          <a:blip r:embed="rId4"/>
          <a:stretch>
            <a:fillRect/>
          </a:stretch>
        </p:blipFill>
        <p:spPr>
          <a:xfrm>
            <a:off x="339839" y="4551862"/>
            <a:ext cx="351670" cy="351670"/>
          </a:xfrm>
          <a:prstGeom prst="rect">
            <a:avLst/>
          </a:prstGeom>
        </p:spPr>
      </p:pic>
      <p:sp>
        <p:nvSpPr>
          <p:cNvPr id="54" name="Rectangle 53">
            <a:extLst>
              <a:ext uri="{FF2B5EF4-FFF2-40B4-BE49-F238E27FC236}">
                <a16:creationId xmlns:a16="http://schemas.microsoft.com/office/drawing/2014/main" id="{3F2F7828-813C-8C47-B83F-08765C8EB68A}"/>
              </a:ext>
              <a:ext uri="{C183D7F6-B498-43B3-948B-1728B52AA6E4}">
                <adec:decorative xmlns:adec="http://schemas.microsoft.com/office/drawing/2017/decorative" val="0"/>
              </a:ext>
            </a:extLst>
          </p:cNvPr>
          <p:cNvSpPr/>
          <p:nvPr/>
        </p:nvSpPr>
        <p:spPr>
          <a:xfrm>
            <a:off x="698291" y="4569588"/>
            <a:ext cx="1130507" cy="1200329"/>
          </a:xfrm>
          <a:prstGeom prst="rect">
            <a:avLst/>
          </a:prstGeom>
        </p:spPr>
        <p:txBody>
          <a:bodyPr wrap="square">
            <a:spAutoFit/>
          </a:bodyPr>
          <a:lstStyle/>
          <a:p>
            <a:pPr marL="0" indent="0">
              <a:buNone/>
            </a:pPr>
            <a:r>
              <a:rPr lang="en-GB" sz="1200" dirty="0"/>
              <a:t>Need to be able to stick to what is on the list and not buy extras.</a:t>
            </a:r>
          </a:p>
        </p:txBody>
      </p:sp>
      <p:sp>
        <p:nvSpPr>
          <p:cNvPr id="55" name="Rectangle 54">
            <a:extLst>
              <a:ext uri="{FF2B5EF4-FFF2-40B4-BE49-F238E27FC236}">
                <a16:creationId xmlns:a16="http://schemas.microsoft.com/office/drawing/2014/main" id="{DB02706F-E7FD-514D-88D3-43C6B52CCEA9}"/>
              </a:ext>
            </a:extLst>
          </p:cNvPr>
          <p:cNvSpPr/>
          <p:nvPr/>
        </p:nvSpPr>
        <p:spPr>
          <a:xfrm>
            <a:off x="1828799" y="2762242"/>
            <a:ext cx="1913342" cy="338554"/>
          </a:xfrm>
          <a:prstGeom prst="rect">
            <a:avLst/>
          </a:prstGeom>
        </p:spPr>
        <p:txBody>
          <a:bodyPr wrap="square">
            <a:spAutoFit/>
          </a:bodyPr>
          <a:lstStyle/>
          <a:p>
            <a:pPr marL="0" indent="0" algn="ctr">
              <a:buNone/>
            </a:pPr>
            <a:r>
              <a:rPr lang="en-GB" sz="1600" dirty="0">
                <a:solidFill>
                  <a:schemeClr val="accent1"/>
                </a:solidFill>
              </a:rPr>
              <a:t>Budget sheet</a:t>
            </a:r>
          </a:p>
        </p:txBody>
      </p:sp>
      <p:pic>
        <p:nvPicPr>
          <p:cNvPr id="58" name="Picture 57" descr="smiley face emoji to show a positive point">
            <a:extLst>
              <a:ext uri="{FF2B5EF4-FFF2-40B4-BE49-F238E27FC236}">
                <a16:creationId xmlns:a16="http://schemas.microsoft.com/office/drawing/2014/main" id="{4BD2C8B5-D399-0C48-A57F-5514C40C94F4}"/>
              </a:ext>
            </a:extLst>
          </p:cNvPr>
          <p:cNvPicPr>
            <a:picLocks noChangeAspect="1"/>
          </p:cNvPicPr>
          <p:nvPr/>
        </p:nvPicPr>
        <p:blipFill>
          <a:blip r:embed="rId3"/>
          <a:stretch>
            <a:fillRect/>
          </a:stretch>
        </p:blipFill>
        <p:spPr>
          <a:xfrm>
            <a:off x="1929005" y="3251276"/>
            <a:ext cx="359507" cy="359507"/>
          </a:xfrm>
          <a:prstGeom prst="rect">
            <a:avLst/>
          </a:prstGeom>
        </p:spPr>
      </p:pic>
      <p:sp>
        <p:nvSpPr>
          <p:cNvPr id="59" name="Rectangle 58">
            <a:extLst>
              <a:ext uri="{FF2B5EF4-FFF2-40B4-BE49-F238E27FC236}">
                <a16:creationId xmlns:a16="http://schemas.microsoft.com/office/drawing/2014/main" id="{31BDEAC0-1F33-544D-8364-5DA35DE4A92D}"/>
              </a:ext>
              <a:ext uri="{C183D7F6-B498-43B3-948B-1728B52AA6E4}">
                <adec:decorative xmlns:adec="http://schemas.microsoft.com/office/drawing/2017/decorative" val="0"/>
              </a:ext>
            </a:extLst>
          </p:cNvPr>
          <p:cNvSpPr/>
          <p:nvPr/>
        </p:nvSpPr>
        <p:spPr>
          <a:xfrm>
            <a:off x="2287455" y="3251276"/>
            <a:ext cx="1466213" cy="2308324"/>
          </a:xfrm>
          <a:prstGeom prst="rect">
            <a:avLst/>
          </a:prstGeom>
        </p:spPr>
        <p:txBody>
          <a:bodyPr wrap="square">
            <a:spAutoFit/>
          </a:bodyPr>
          <a:lstStyle/>
          <a:p>
            <a:pPr marL="0" indent="0">
              <a:buNone/>
            </a:pPr>
            <a:r>
              <a:rPr lang="en-GB" sz="1200" dirty="0"/>
              <a:t>Making a list of all the things you need to spend money on and how much it will cost will help you make sure you have enough money to cover the essentials before you spend on the wants.</a:t>
            </a:r>
          </a:p>
        </p:txBody>
      </p:sp>
      <p:pic>
        <p:nvPicPr>
          <p:cNvPr id="60" name="Picture 59" descr="sad face emoji to show a negative">
            <a:extLst>
              <a:ext uri="{FF2B5EF4-FFF2-40B4-BE49-F238E27FC236}">
                <a16:creationId xmlns:a16="http://schemas.microsoft.com/office/drawing/2014/main" id="{4C01AACE-2C14-BF45-A009-253971D98FFC}"/>
              </a:ext>
            </a:extLst>
          </p:cNvPr>
          <p:cNvPicPr>
            <a:picLocks noChangeAspect="1"/>
          </p:cNvPicPr>
          <p:nvPr/>
        </p:nvPicPr>
        <p:blipFill>
          <a:blip r:embed="rId4"/>
          <a:stretch>
            <a:fillRect/>
          </a:stretch>
        </p:blipFill>
        <p:spPr>
          <a:xfrm>
            <a:off x="1980041" y="5645688"/>
            <a:ext cx="351670" cy="351670"/>
          </a:xfrm>
          <a:prstGeom prst="rect">
            <a:avLst/>
          </a:prstGeom>
        </p:spPr>
      </p:pic>
      <p:sp>
        <p:nvSpPr>
          <p:cNvPr id="61" name="Rectangle 60">
            <a:extLst>
              <a:ext uri="{FF2B5EF4-FFF2-40B4-BE49-F238E27FC236}">
                <a16:creationId xmlns:a16="http://schemas.microsoft.com/office/drawing/2014/main" id="{84961DAF-B5F0-0B4A-9497-8628DCB28E4C}"/>
              </a:ext>
              <a:ext uri="{C183D7F6-B498-43B3-948B-1728B52AA6E4}">
                <adec:decorative xmlns:adec="http://schemas.microsoft.com/office/drawing/2017/decorative" val="0"/>
              </a:ext>
            </a:extLst>
          </p:cNvPr>
          <p:cNvSpPr/>
          <p:nvPr/>
        </p:nvSpPr>
        <p:spPr>
          <a:xfrm>
            <a:off x="2338493" y="5663414"/>
            <a:ext cx="1388595" cy="461665"/>
          </a:xfrm>
          <a:prstGeom prst="rect">
            <a:avLst/>
          </a:prstGeom>
        </p:spPr>
        <p:txBody>
          <a:bodyPr wrap="square">
            <a:spAutoFit/>
          </a:bodyPr>
          <a:lstStyle/>
          <a:p>
            <a:pPr marL="0" indent="0">
              <a:buNone/>
            </a:pPr>
            <a:r>
              <a:rPr lang="en-GB" sz="1200" dirty="0"/>
              <a:t>Only helpful if you stick to it.</a:t>
            </a:r>
          </a:p>
        </p:txBody>
      </p:sp>
      <p:sp>
        <p:nvSpPr>
          <p:cNvPr id="17" name="Rectangle 16">
            <a:extLst>
              <a:ext uri="{FF2B5EF4-FFF2-40B4-BE49-F238E27FC236}">
                <a16:creationId xmlns:a16="http://schemas.microsoft.com/office/drawing/2014/main" id="{61CD4264-507E-9741-99C9-6A260B9F1EA2}"/>
              </a:ext>
            </a:extLst>
          </p:cNvPr>
          <p:cNvSpPr/>
          <p:nvPr/>
        </p:nvSpPr>
        <p:spPr>
          <a:xfrm>
            <a:off x="3742142" y="2762242"/>
            <a:ext cx="1931586" cy="338554"/>
          </a:xfrm>
          <a:prstGeom prst="rect">
            <a:avLst/>
          </a:prstGeom>
        </p:spPr>
        <p:txBody>
          <a:bodyPr wrap="square">
            <a:spAutoFit/>
          </a:bodyPr>
          <a:lstStyle/>
          <a:p>
            <a:pPr marL="0" indent="0" algn="ctr">
              <a:buNone/>
            </a:pPr>
            <a:r>
              <a:rPr lang="en-GB" sz="1600" dirty="0">
                <a:solidFill>
                  <a:schemeClr val="accent1"/>
                </a:solidFill>
              </a:rPr>
              <a:t>Jam Jar accounts</a:t>
            </a:r>
          </a:p>
        </p:txBody>
      </p:sp>
      <p:pic>
        <p:nvPicPr>
          <p:cNvPr id="46" name="Picture 45" descr="smiley face emoji to show a positive point">
            <a:extLst>
              <a:ext uri="{FF2B5EF4-FFF2-40B4-BE49-F238E27FC236}">
                <a16:creationId xmlns:a16="http://schemas.microsoft.com/office/drawing/2014/main" id="{26B2D576-0DEF-F44E-9880-D495AFE27C5D}"/>
              </a:ext>
            </a:extLst>
          </p:cNvPr>
          <p:cNvPicPr>
            <a:picLocks noChangeAspect="1"/>
          </p:cNvPicPr>
          <p:nvPr/>
        </p:nvPicPr>
        <p:blipFill>
          <a:blip r:embed="rId3"/>
          <a:stretch>
            <a:fillRect/>
          </a:stretch>
        </p:blipFill>
        <p:spPr>
          <a:xfrm>
            <a:off x="3853109" y="3270428"/>
            <a:ext cx="359507" cy="359507"/>
          </a:xfrm>
          <a:prstGeom prst="rect">
            <a:avLst/>
          </a:prstGeom>
        </p:spPr>
      </p:pic>
      <p:sp>
        <p:nvSpPr>
          <p:cNvPr id="29" name="Rectangle 28">
            <a:extLst>
              <a:ext uri="{FF2B5EF4-FFF2-40B4-BE49-F238E27FC236}">
                <a16:creationId xmlns:a16="http://schemas.microsoft.com/office/drawing/2014/main" id="{1BE9970B-D801-5442-9C59-9E0C2D792277}"/>
              </a:ext>
              <a:ext uri="{C183D7F6-B498-43B3-948B-1728B52AA6E4}">
                <adec:decorative xmlns:adec="http://schemas.microsoft.com/office/drawing/2017/decorative" val="0"/>
              </a:ext>
            </a:extLst>
          </p:cNvPr>
          <p:cNvSpPr/>
          <p:nvPr/>
        </p:nvSpPr>
        <p:spPr>
          <a:xfrm>
            <a:off x="4211563" y="3270428"/>
            <a:ext cx="1379860" cy="1754326"/>
          </a:xfrm>
          <a:prstGeom prst="rect">
            <a:avLst/>
          </a:prstGeom>
        </p:spPr>
        <p:txBody>
          <a:bodyPr wrap="square">
            <a:spAutoFit/>
          </a:bodyPr>
          <a:lstStyle/>
          <a:p>
            <a:pPr marL="0" indent="0">
              <a:buNone/>
            </a:pPr>
            <a:r>
              <a:rPr lang="en-GB" sz="1200" dirty="0"/>
              <a:t>They can help you save for different </a:t>
            </a:r>
            <a:br>
              <a:rPr lang="en-GB" sz="1200" dirty="0"/>
            </a:br>
            <a:r>
              <a:rPr lang="en-GB" sz="1200" dirty="0"/>
              <a:t>items e.g. rent, </a:t>
            </a:r>
            <a:br>
              <a:rPr lang="en-GB" sz="1200" dirty="0"/>
            </a:br>
            <a:r>
              <a:rPr lang="en-GB" sz="1200" dirty="0"/>
              <a:t>bills etc. You can use different jam jars at home to save for different purposes.</a:t>
            </a:r>
          </a:p>
        </p:txBody>
      </p:sp>
      <p:pic>
        <p:nvPicPr>
          <p:cNvPr id="47" name="Picture 46" descr="sad face emoji to show a negative">
            <a:extLst>
              <a:ext uri="{FF2B5EF4-FFF2-40B4-BE49-F238E27FC236}">
                <a16:creationId xmlns:a16="http://schemas.microsoft.com/office/drawing/2014/main" id="{0742EDE4-59FE-1F4F-9C2E-9136664ADF26}"/>
              </a:ext>
            </a:extLst>
          </p:cNvPr>
          <p:cNvPicPr>
            <a:picLocks noChangeAspect="1"/>
          </p:cNvPicPr>
          <p:nvPr/>
        </p:nvPicPr>
        <p:blipFill>
          <a:blip r:embed="rId4"/>
          <a:stretch>
            <a:fillRect/>
          </a:stretch>
        </p:blipFill>
        <p:spPr>
          <a:xfrm>
            <a:off x="3853109" y="5109094"/>
            <a:ext cx="351670" cy="351670"/>
          </a:xfrm>
          <a:prstGeom prst="rect">
            <a:avLst/>
          </a:prstGeom>
        </p:spPr>
      </p:pic>
      <p:sp>
        <p:nvSpPr>
          <p:cNvPr id="30" name="Rectangle 29">
            <a:extLst>
              <a:ext uri="{FF2B5EF4-FFF2-40B4-BE49-F238E27FC236}">
                <a16:creationId xmlns:a16="http://schemas.microsoft.com/office/drawing/2014/main" id="{D8143779-EFA3-2F49-9EFD-A4218549ABF1}"/>
              </a:ext>
              <a:ext uri="{C183D7F6-B498-43B3-948B-1728B52AA6E4}">
                <adec:decorative xmlns:adec="http://schemas.microsoft.com/office/drawing/2017/decorative" val="0"/>
              </a:ext>
            </a:extLst>
          </p:cNvPr>
          <p:cNvSpPr/>
          <p:nvPr/>
        </p:nvSpPr>
        <p:spPr>
          <a:xfrm>
            <a:off x="4211564" y="5126820"/>
            <a:ext cx="1172452" cy="1015663"/>
          </a:xfrm>
          <a:prstGeom prst="rect">
            <a:avLst/>
          </a:prstGeom>
        </p:spPr>
        <p:txBody>
          <a:bodyPr wrap="square">
            <a:spAutoFit/>
          </a:bodyPr>
          <a:lstStyle/>
          <a:p>
            <a:pPr marL="0" indent="0">
              <a:buNone/>
            </a:pPr>
            <a:r>
              <a:rPr lang="en-GB" sz="1200" dirty="0"/>
              <a:t>Need an account that allows you to set up these different ‘jars’.</a:t>
            </a:r>
          </a:p>
        </p:txBody>
      </p:sp>
      <p:sp>
        <p:nvSpPr>
          <p:cNvPr id="18" name="Rectangle 17">
            <a:extLst>
              <a:ext uri="{FF2B5EF4-FFF2-40B4-BE49-F238E27FC236}">
                <a16:creationId xmlns:a16="http://schemas.microsoft.com/office/drawing/2014/main" id="{2A96A440-1AE6-F84A-985B-CA0BDD9E84E4}"/>
              </a:ext>
            </a:extLst>
          </p:cNvPr>
          <p:cNvSpPr/>
          <p:nvPr/>
        </p:nvSpPr>
        <p:spPr>
          <a:xfrm>
            <a:off x="5673728" y="2762242"/>
            <a:ext cx="1928336" cy="338554"/>
          </a:xfrm>
          <a:prstGeom prst="rect">
            <a:avLst/>
          </a:prstGeom>
        </p:spPr>
        <p:txBody>
          <a:bodyPr wrap="square">
            <a:spAutoFit/>
          </a:bodyPr>
          <a:lstStyle/>
          <a:p>
            <a:pPr marL="0" indent="0" algn="ctr">
              <a:buNone/>
            </a:pPr>
            <a:r>
              <a:rPr lang="en-GB" sz="1600" dirty="0">
                <a:solidFill>
                  <a:schemeClr val="accent1"/>
                </a:solidFill>
              </a:rPr>
              <a:t>Spreadsheets</a:t>
            </a:r>
          </a:p>
        </p:txBody>
      </p:sp>
      <p:pic>
        <p:nvPicPr>
          <p:cNvPr id="48" name="Picture 47" descr="smiley face emoji to show a positive point">
            <a:extLst>
              <a:ext uri="{FF2B5EF4-FFF2-40B4-BE49-F238E27FC236}">
                <a16:creationId xmlns:a16="http://schemas.microsoft.com/office/drawing/2014/main" id="{ADF19411-3D13-024D-82E9-7B971E9C0D18}"/>
              </a:ext>
            </a:extLst>
          </p:cNvPr>
          <p:cNvPicPr>
            <a:picLocks noChangeAspect="1"/>
          </p:cNvPicPr>
          <p:nvPr/>
        </p:nvPicPr>
        <p:blipFill>
          <a:blip r:embed="rId3"/>
          <a:stretch>
            <a:fillRect/>
          </a:stretch>
        </p:blipFill>
        <p:spPr>
          <a:xfrm>
            <a:off x="5773170" y="3270428"/>
            <a:ext cx="359507" cy="359507"/>
          </a:xfrm>
          <a:prstGeom prst="rect">
            <a:avLst/>
          </a:prstGeom>
        </p:spPr>
      </p:pic>
      <p:sp>
        <p:nvSpPr>
          <p:cNvPr id="36" name="Rectangle 35">
            <a:extLst>
              <a:ext uri="{FF2B5EF4-FFF2-40B4-BE49-F238E27FC236}">
                <a16:creationId xmlns:a16="http://schemas.microsoft.com/office/drawing/2014/main" id="{6716227E-EA99-DE41-BA84-0F61C01224D6}"/>
              </a:ext>
              <a:ext uri="{C183D7F6-B498-43B3-948B-1728B52AA6E4}">
                <adec:decorative xmlns:adec="http://schemas.microsoft.com/office/drawing/2017/decorative" val="0"/>
              </a:ext>
            </a:extLst>
          </p:cNvPr>
          <p:cNvSpPr/>
          <p:nvPr/>
        </p:nvSpPr>
        <p:spPr>
          <a:xfrm>
            <a:off x="6138248" y="3270428"/>
            <a:ext cx="1424192" cy="2123658"/>
          </a:xfrm>
          <a:prstGeom prst="rect">
            <a:avLst/>
          </a:prstGeom>
        </p:spPr>
        <p:txBody>
          <a:bodyPr wrap="square">
            <a:spAutoFit/>
          </a:bodyPr>
          <a:lstStyle/>
          <a:p>
            <a:pPr marL="0" indent="0">
              <a:buNone/>
            </a:pPr>
            <a:r>
              <a:rPr lang="en-GB" sz="1200" dirty="0"/>
              <a:t>They can be used to add up all the things you need to spend money on and how much money you have each week/or month. You can keep a paper record of what you spend.</a:t>
            </a:r>
          </a:p>
        </p:txBody>
      </p:sp>
      <p:pic>
        <p:nvPicPr>
          <p:cNvPr id="49" name="Picture 48" descr="sad face emoji to show a negative">
            <a:extLst>
              <a:ext uri="{FF2B5EF4-FFF2-40B4-BE49-F238E27FC236}">
                <a16:creationId xmlns:a16="http://schemas.microsoft.com/office/drawing/2014/main" id="{426A557F-B214-4448-B69C-0479126A79FF}"/>
              </a:ext>
            </a:extLst>
          </p:cNvPr>
          <p:cNvPicPr>
            <a:picLocks noChangeAspect="1"/>
          </p:cNvPicPr>
          <p:nvPr/>
        </p:nvPicPr>
        <p:blipFill>
          <a:blip r:embed="rId4"/>
          <a:stretch>
            <a:fillRect/>
          </a:stretch>
        </p:blipFill>
        <p:spPr>
          <a:xfrm>
            <a:off x="5773170" y="5486834"/>
            <a:ext cx="351670" cy="351670"/>
          </a:xfrm>
          <a:prstGeom prst="rect">
            <a:avLst/>
          </a:prstGeom>
        </p:spPr>
      </p:pic>
      <p:sp>
        <p:nvSpPr>
          <p:cNvPr id="31" name="Rectangle 30">
            <a:extLst>
              <a:ext uri="{FF2B5EF4-FFF2-40B4-BE49-F238E27FC236}">
                <a16:creationId xmlns:a16="http://schemas.microsoft.com/office/drawing/2014/main" id="{A6A3FA13-1BD1-DD40-9D32-B88D48B0CEB9}"/>
              </a:ext>
              <a:ext uri="{C183D7F6-B498-43B3-948B-1728B52AA6E4}">
                <adec:decorative xmlns:adec="http://schemas.microsoft.com/office/drawing/2017/decorative" val="0"/>
              </a:ext>
            </a:extLst>
          </p:cNvPr>
          <p:cNvSpPr/>
          <p:nvPr/>
        </p:nvSpPr>
        <p:spPr>
          <a:xfrm>
            <a:off x="6125916" y="5486834"/>
            <a:ext cx="1539160" cy="646331"/>
          </a:xfrm>
          <a:prstGeom prst="rect">
            <a:avLst/>
          </a:prstGeom>
        </p:spPr>
        <p:txBody>
          <a:bodyPr wrap="square">
            <a:spAutoFit/>
          </a:bodyPr>
          <a:lstStyle/>
          <a:p>
            <a:pPr marL="0" indent="0">
              <a:buNone/>
            </a:pPr>
            <a:r>
              <a:rPr lang="en-GB" sz="1200" dirty="0"/>
              <a:t>Need access to a computer and spreadsheet app.</a:t>
            </a:r>
          </a:p>
        </p:txBody>
      </p:sp>
      <p:sp>
        <p:nvSpPr>
          <p:cNvPr id="23" name="Rectangle 22">
            <a:extLst>
              <a:ext uri="{FF2B5EF4-FFF2-40B4-BE49-F238E27FC236}">
                <a16:creationId xmlns:a16="http://schemas.microsoft.com/office/drawing/2014/main" id="{6F8AF408-37A9-6D41-97F6-E2C3097306E5}"/>
              </a:ext>
            </a:extLst>
          </p:cNvPr>
          <p:cNvSpPr/>
          <p:nvPr/>
        </p:nvSpPr>
        <p:spPr>
          <a:xfrm>
            <a:off x="7602064" y="2762242"/>
            <a:ext cx="2006275" cy="323165"/>
          </a:xfrm>
          <a:prstGeom prst="rect">
            <a:avLst/>
          </a:prstGeom>
        </p:spPr>
        <p:txBody>
          <a:bodyPr wrap="square">
            <a:spAutoFit/>
          </a:bodyPr>
          <a:lstStyle/>
          <a:p>
            <a:pPr marL="0" indent="0" algn="ctr">
              <a:lnSpc>
                <a:spcPts val="1800"/>
              </a:lnSpc>
              <a:buNone/>
            </a:pPr>
            <a:r>
              <a:rPr lang="en-GB" sz="1600" dirty="0">
                <a:solidFill>
                  <a:schemeClr val="accent1"/>
                </a:solidFill>
              </a:rPr>
              <a:t>On-line calculators</a:t>
            </a:r>
          </a:p>
        </p:txBody>
      </p:sp>
      <p:pic>
        <p:nvPicPr>
          <p:cNvPr id="50" name="Picture 49" descr="smiley face emoji to show a positive point">
            <a:extLst>
              <a:ext uri="{FF2B5EF4-FFF2-40B4-BE49-F238E27FC236}">
                <a16:creationId xmlns:a16="http://schemas.microsoft.com/office/drawing/2014/main" id="{5F18CA5B-3DB3-144A-A1E0-6754FBCC1033}"/>
              </a:ext>
            </a:extLst>
          </p:cNvPr>
          <p:cNvPicPr>
            <a:picLocks noChangeAspect="1"/>
          </p:cNvPicPr>
          <p:nvPr/>
        </p:nvPicPr>
        <p:blipFill>
          <a:blip r:embed="rId3"/>
          <a:stretch>
            <a:fillRect/>
          </a:stretch>
        </p:blipFill>
        <p:spPr>
          <a:xfrm>
            <a:off x="7702188" y="3270428"/>
            <a:ext cx="359507" cy="359507"/>
          </a:xfrm>
          <a:prstGeom prst="rect">
            <a:avLst/>
          </a:prstGeom>
        </p:spPr>
      </p:pic>
      <p:sp>
        <p:nvSpPr>
          <p:cNvPr id="35" name="Rectangle 34">
            <a:extLst>
              <a:ext uri="{FF2B5EF4-FFF2-40B4-BE49-F238E27FC236}">
                <a16:creationId xmlns:a16="http://schemas.microsoft.com/office/drawing/2014/main" id="{ED8EA336-6769-424D-8C11-1A35A959B807}"/>
              </a:ext>
              <a:ext uri="{C183D7F6-B498-43B3-948B-1728B52AA6E4}">
                <adec:decorative xmlns:adec="http://schemas.microsoft.com/office/drawing/2017/decorative" val="0"/>
              </a:ext>
            </a:extLst>
          </p:cNvPr>
          <p:cNvSpPr/>
          <p:nvPr/>
        </p:nvSpPr>
        <p:spPr>
          <a:xfrm>
            <a:off x="8061147" y="3270428"/>
            <a:ext cx="1582920" cy="2677656"/>
          </a:xfrm>
          <a:prstGeom prst="rect">
            <a:avLst/>
          </a:prstGeom>
        </p:spPr>
        <p:txBody>
          <a:bodyPr wrap="square">
            <a:spAutoFit/>
          </a:bodyPr>
          <a:lstStyle/>
          <a:p>
            <a:pPr marL="0" indent="0">
              <a:buNone/>
            </a:pPr>
            <a:r>
              <a:rPr lang="en-GB" sz="1200" dirty="0"/>
              <a:t>These help you to work out how much you need to set aside each week for items which you have to pay for monthly or yearly.  You can also use them to work out how much you need to save each week or month to be able to buy a more expensive item.</a:t>
            </a:r>
          </a:p>
        </p:txBody>
      </p:sp>
      <p:pic>
        <p:nvPicPr>
          <p:cNvPr id="51" name="Picture 50" descr="sad face emoji to show a negative">
            <a:extLst>
              <a:ext uri="{FF2B5EF4-FFF2-40B4-BE49-F238E27FC236}">
                <a16:creationId xmlns:a16="http://schemas.microsoft.com/office/drawing/2014/main" id="{6C0132D5-BC40-8446-AA1B-973AA8BB84E4}"/>
              </a:ext>
            </a:extLst>
          </p:cNvPr>
          <p:cNvPicPr>
            <a:picLocks noChangeAspect="1"/>
          </p:cNvPicPr>
          <p:nvPr/>
        </p:nvPicPr>
        <p:blipFill>
          <a:blip r:embed="rId4"/>
          <a:stretch>
            <a:fillRect/>
          </a:stretch>
        </p:blipFill>
        <p:spPr>
          <a:xfrm>
            <a:off x="7702188" y="6049904"/>
            <a:ext cx="351670" cy="351670"/>
          </a:xfrm>
          <a:prstGeom prst="rect">
            <a:avLst/>
          </a:prstGeom>
        </p:spPr>
      </p:pic>
      <p:sp>
        <p:nvSpPr>
          <p:cNvPr id="34" name="Rectangle 33">
            <a:extLst>
              <a:ext uri="{FF2B5EF4-FFF2-40B4-BE49-F238E27FC236}">
                <a16:creationId xmlns:a16="http://schemas.microsoft.com/office/drawing/2014/main" id="{77898319-9EC7-6F41-B83C-B1918B10F64E}"/>
              </a:ext>
              <a:ext uri="{C183D7F6-B498-43B3-948B-1728B52AA6E4}">
                <adec:decorative xmlns:adec="http://schemas.microsoft.com/office/drawing/2017/decorative" val="0"/>
              </a:ext>
            </a:extLst>
          </p:cNvPr>
          <p:cNvSpPr/>
          <p:nvPr/>
        </p:nvSpPr>
        <p:spPr>
          <a:xfrm>
            <a:off x="8061145" y="6046965"/>
            <a:ext cx="1693631" cy="461665"/>
          </a:xfrm>
          <a:prstGeom prst="rect">
            <a:avLst/>
          </a:prstGeom>
        </p:spPr>
        <p:txBody>
          <a:bodyPr wrap="square">
            <a:spAutoFit/>
          </a:bodyPr>
          <a:lstStyle/>
          <a:p>
            <a:pPr marL="0" indent="0">
              <a:buNone/>
            </a:pPr>
            <a:r>
              <a:rPr lang="en-GB" sz="1200" dirty="0"/>
              <a:t>Need access </a:t>
            </a:r>
            <a:br>
              <a:rPr lang="en-GB" sz="1200" dirty="0"/>
            </a:br>
            <a:r>
              <a:rPr lang="en-GB" sz="1200" dirty="0"/>
              <a:t>to the internet.</a:t>
            </a:r>
          </a:p>
        </p:txBody>
      </p:sp>
      <p:sp>
        <p:nvSpPr>
          <p:cNvPr id="38" name="Rectangle 37">
            <a:extLst>
              <a:ext uri="{FF2B5EF4-FFF2-40B4-BE49-F238E27FC236}">
                <a16:creationId xmlns:a16="http://schemas.microsoft.com/office/drawing/2014/main" id="{30A5DAB3-C19E-DE4B-A3DF-353F379BB8E9}"/>
              </a:ext>
              <a:ext uri="{C183D7F6-B498-43B3-948B-1728B52AA6E4}">
                <adec:decorative xmlns:adec="http://schemas.microsoft.com/office/drawing/2017/decorative" val="1"/>
              </a:ext>
            </a:extLst>
          </p:cNvPr>
          <p:cNvSpPr/>
          <p:nvPr/>
        </p:nvSpPr>
        <p:spPr>
          <a:xfrm>
            <a:off x="293914" y="2719693"/>
            <a:ext cx="9348513" cy="454430"/>
          </a:xfrm>
          <a:prstGeom prst="rect">
            <a:avLst/>
          </a:prstGeom>
          <a:solidFill>
            <a:schemeClr val="accent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6" name="Straight Connector 55">
            <a:extLst>
              <a:ext uri="{FF2B5EF4-FFF2-40B4-BE49-F238E27FC236}">
                <a16:creationId xmlns:a16="http://schemas.microsoft.com/office/drawing/2014/main" id="{FB140767-5F0A-6543-9804-AA0BE07C7E55}"/>
              </a:ext>
              <a:ext uri="{C183D7F6-B498-43B3-948B-1728B52AA6E4}">
                <adec:decorative xmlns:adec="http://schemas.microsoft.com/office/drawing/2017/decorative" val="1"/>
              </a:ext>
            </a:extLst>
          </p:cNvPr>
          <p:cNvCxnSpPr>
            <a:cxnSpLocks/>
          </p:cNvCxnSpPr>
          <p:nvPr/>
        </p:nvCxnSpPr>
        <p:spPr>
          <a:xfrm>
            <a:off x="5673728" y="2726029"/>
            <a:ext cx="0" cy="39727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54A0547-5A57-AC43-A197-FD79D6496941}"/>
              </a:ext>
              <a:ext uri="{C183D7F6-B498-43B3-948B-1728B52AA6E4}">
                <adec:decorative xmlns:adec="http://schemas.microsoft.com/office/drawing/2017/decorative" val="1"/>
              </a:ext>
            </a:extLst>
          </p:cNvPr>
          <p:cNvCxnSpPr>
            <a:cxnSpLocks/>
          </p:cNvCxnSpPr>
          <p:nvPr/>
        </p:nvCxnSpPr>
        <p:spPr>
          <a:xfrm>
            <a:off x="7607926" y="2719693"/>
            <a:ext cx="0" cy="39727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0E95BDF-4CB4-E941-984D-766D7B74494B}"/>
              </a:ext>
              <a:ext uri="{C183D7F6-B498-43B3-948B-1728B52AA6E4}">
                <adec:decorative xmlns:adec="http://schemas.microsoft.com/office/drawing/2017/decorative" val="1"/>
              </a:ext>
            </a:extLst>
          </p:cNvPr>
          <p:cNvCxnSpPr>
            <a:cxnSpLocks/>
          </p:cNvCxnSpPr>
          <p:nvPr/>
        </p:nvCxnSpPr>
        <p:spPr>
          <a:xfrm>
            <a:off x="3742141" y="2719693"/>
            <a:ext cx="0" cy="3972748"/>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3A8FEC2-CB2B-794B-9D08-F555E44374BD}"/>
              </a:ext>
              <a:ext uri="{C183D7F6-B498-43B3-948B-1728B52AA6E4}">
                <adec:decorative xmlns:adec="http://schemas.microsoft.com/office/drawing/2017/decorative" val="1"/>
              </a:ext>
            </a:extLst>
          </p:cNvPr>
          <p:cNvCxnSpPr>
            <a:cxnSpLocks/>
          </p:cNvCxnSpPr>
          <p:nvPr/>
        </p:nvCxnSpPr>
        <p:spPr>
          <a:xfrm>
            <a:off x="1836133" y="2719693"/>
            <a:ext cx="0" cy="3972748"/>
          </a:xfrm>
          <a:prstGeom prst="line">
            <a:avLst/>
          </a:prstGeom>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085F0C94-9595-1142-BEE5-15B3194ED6E8}"/>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930027" y="2112905"/>
            <a:ext cx="262659" cy="541238"/>
          </a:xfrm>
          <a:prstGeom prst="rect">
            <a:avLst/>
          </a:prstGeom>
        </p:spPr>
      </p:pic>
      <p:pic>
        <p:nvPicPr>
          <p:cNvPr id="10" name="Picture 9">
            <a:extLst>
              <a:ext uri="{FF2B5EF4-FFF2-40B4-BE49-F238E27FC236}">
                <a16:creationId xmlns:a16="http://schemas.microsoft.com/office/drawing/2014/main" id="{FAED460E-5E83-304D-AD4D-AC062E1959C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562061" y="2064206"/>
            <a:ext cx="446819" cy="577141"/>
          </a:xfrm>
          <a:prstGeom prst="rect">
            <a:avLst/>
          </a:prstGeom>
        </p:spPr>
      </p:pic>
      <p:pic>
        <p:nvPicPr>
          <p:cNvPr id="62" name="Picture 61">
            <a:extLst>
              <a:ext uri="{FF2B5EF4-FFF2-40B4-BE49-F238E27FC236}">
                <a16:creationId xmlns:a16="http://schemas.microsoft.com/office/drawing/2014/main" id="{0086AC19-4814-1746-AAD0-6616088F737D}"/>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091767" y="2088236"/>
            <a:ext cx="1308488" cy="541238"/>
          </a:xfrm>
          <a:prstGeom prst="rect">
            <a:avLst/>
          </a:prstGeom>
        </p:spPr>
      </p:pic>
      <p:pic>
        <p:nvPicPr>
          <p:cNvPr id="3" name="Picture 2">
            <a:extLst>
              <a:ext uri="{FF2B5EF4-FFF2-40B4-BE49-F238E27FC236}">
                <a16:creationId xmlns:a16="http://schemas.microsoft.com/office/drawing/2014/main" id="{52D501ED-9516-314D-BBAE-05778EEDDFB3}"/>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6196335" y="2095361"/>
            <a:ext cx="846121" cy="545986"/>
          </a:xfrm>
          <a:prstGeom prst="rect">
            <a:avLst/>
          </a:prstGeom>
        </p:spPr>
      </p:pic>
      <p:pic>
        <p:nvPicPr>
          <p:cNvPr id="64" name="Picture 63">
            <a:extLst>
              <a:ext uri="{FF2B5EF4-FFF2-40B4-BE49-F238E27FC236}">
                <a16:creationId xmlns:a16="http://schemas.microsoft.com/office/drawing/2014/main" id="{7AE67FFA-BEE5-8D46-9A88-13DAB2A7C903}"/>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8162680" y="2098474"/>
            <a:ext cx="985166" cy="519949"/>
          </a:xfrm>
          <a:prstGeom prst="rect">
            <a:avLst/>
          </a:prstGeom>
        </p:spPr>
      </p:pic>
    </p:spTree>
    <p:extLst>
      <p:ext uri="{BB962C8B-B14F-4D97-AF65-F5344CB8AC3E}">
        <p14:creationId xmlns:p14="http://schemas.microsoft.com/office/powerpoint/2010/main" val="844827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2271D73-ED87-B249-A339-285DB2E46F71}"/>
              </a:ext>
            </a:extLst>
          </p:cNvPr>
          <p:cNvSpPr>
            <a:spLocks noGrp="1"/>
          </p:cNvSpPr>
          <p:nvPr>
            <p:ph type="title"/>
          </p:nvPr>
        </p:nvSpPr>
        <p:spPr>
          <a:xfrm>
            <a:off x="0" y="720000"/>
            <a:ext cx="9906000" cy="487313"/>
          </a:xfrm>
        </p:spPr>
        <p:txBody>
          <a:bodyPr/>
          <a:lstStyle/>
          <a:p>
            <a:pPr lvl="0" eaLnBrk="1" hangingPunct="1">
              <a:lnSpc>
                <a:spcPts val="3800"/>
              </a:lnSpc>
            </a:pPr>
            <a:r>
              <a:rPr lang="en-US" cap="none" dirty="0">
                <a:solidFill>
                  <a:srgbClr val="00864F"/>
                </a:solidFill>
                <a:latin typeface="Arial" charset="0"/>
                <a:ea typeface="ＭＳ Ｐゴシック"/>
              </a:rPr>
              <a:t>Making money decisions</a:t>
            </a:r>
            <a:endParaRPr lang="en-US" dirty="0"/>
          </a:p>
        </p:txBody>
      </p:sp>
      <p:sp>
        <p:nvSpPr>
          <p:cNvPr id="37" name="TextBox 36">
            <a:extLst>
              <a:ext uri="{FF2B5EF4-FFF2-40B4-BE49-F238E27FC236}">
                <a16:creationId xmlns:a16="http://schemas.microsoft.com/office/drawing/2014/main" id="{C7BBF073-BD78-7C4D-98EF-992A3A9F6A7D}"/>
              </a:ext>
            </a:extLst>
          </p:cNvPr>
          <p:cNvSpPr txBox="1"/>
          <p:nvPr/>
        </p:nvSpPr>
        <p:spPr>
          <a:xfrm>
            <a:off x="823913" y="1440000"/>
            <a:ext cx="8258174" cy="738664"/>
          </a:xfrm>
          <a:prstGeom prst="rect">
            <a:avLst/>
          </a:prstGeom>
          <a:noFill/>
        </p:spPr>
        <p:txBody>
          <a:bodyPr wrap="square" lIns="0" tIns="0" rIns="0" bIns="0" rtlCol="0">
            <a:spAutoFit/>
          </a:bodyPr>
          <a:lstStyle/>
          <a:p>
            <a:pPr marL="0" indent="0" algn="ctr">
              <a:buNone/>
            </a:pPr>
            <a:r>
              <a:rPr lang="en-GB" dirty="0"/>
              <a:t>Use the questions to report back as a team on the decisions you made with your budget.</a:t>
            </a:r>
          </a:p>
        </p:txBody>
      </p:sp>
      <p:grpSp>
        <p:nvGrpSpPr>
          <p:cNvPr id="8" name="Group 7" descr="illustration of a thought cloud">
            <a:extLst>
              <a:ext uri="{FF2B5EF4-FFF2-40B4-BE49-F238E27FC236}">
                <a16:creationId xmlns:a16="http://schemas.microsoft.com/office/drawing/2014/main" id="{63F24E9B-9070-804E-A5BC-BB1AC4AB188D}"/>
              </a:ext>
            </a:extLst>
          </p:cNvPr>
          <p:cNvGrpSpPr/>
          <p:nvPr/>
        </p:nvGrpSpPr>
        <p:grpSpPr>
          <a:xfrm>
            <a:off x="1019864" y="2407442"/>
            <a:ext cx="8062223" cy="4453634"/>
            <a:chOff x="-275552" y="2081428"/>
            <a:chExt cx="8430180" cy="4656896"/>
          </a:xfrm>
        </p:grpSpPr>
        <p:pic>
          <p:nvPicPr>
            <p:cNvPr id="13" name="Picture 12">
              <a:extLst>
                <a:ext uri="{FF2B5EF4-FFF2-40B4-BE49-F238E27FC236}">
                  <a16:creationId xmlns:a16="http://schemas.microsoft.com/office/drawing/2014/main" id="{63E88CF9-063E-1841-A4EC-D731AC828692}"/>
                </a:ext>
                <a:ext uri="{C183D7F6-B498-43B3-948B-1728B52AA6E4}">
                  <adec:decorative xmlns:adec="http://schemas.microsoft.com/office/drawing/2017/decorative" val="1"/>
                </a:ext>
              </a:extLst>
            </p:cNvPr>
            <p:cNvPicPr>
              <a:picLocks noChangeAspect="1"/>
            </p:cNvPicPr>
            <p:nvPr/>
          </p:nvPicPr>
          <p:blipFill>
            <a:blip r:embed="rId3">
              <a:alphaModFix amt="45000"/>
            </a:blip>
            <a:stretch>
              <a:fillRect/>
            </a:stretch>
          </p:blipFill>
          <p:spPr>
            <a:xfrm>
              <a:off x="-195424" y="2081428"/>
              <a:ext cx="8350052" cy="4068622"/>
            </a:xfrm>
            <a:prstGeom prst="rect">
              <a:avLst/>
            </a:prstGeom>
          </p:spPr>
        </p:pic>
        <p:pic>
          <p:nvPicPr>
            <p:cNvPr id="11" name="Picture 10">
              <a:extLst>
                <a:ext uri="{FF2B5EF4-FFF2-40B4-BE49-F238E27FC236}">
                  <a16:creationId xmlns:a16="http://schemas.microsoft.com/office/drawing/2014/main" id="{2A6F9AE8-69D6-FA46-85CE-C67E5500BB3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5552" y="2179626"/>
              <a:ext cx="7969276" cy="3881307"/>
            </a:xfrm>
            <a:prstGeom prst="rect">
              <a:avLst/>
            </a:prstGeom>
          </p:spPr>
        </p:pic>
        <p:sp>
          <p:nvSpPr>
            <p:cNvPr id="84" name="Oval 83">
              <a:extLst>
                <a:ext uri="{FF2B5EF4-FFF2-40B4-BE49-F238E27FC236}">
                  <a16:creationId xmlns:a16="http://schemas.microsoft.com/office/drawing/2014/main" id="{6B9DC50A-2663-9142-A0B0-1AC2C706D2B8}"/>
                </a:ext>
                <a:ext uri="{C183D7F6-B498-43B3-948B-1728B52AA6E4}">
                  <adec:decorative xmlns:adec="http://schemas.microsoft.com/office/drawing/2017/decorative" val="1"/>
                </a:ext>
              </a:extLst>
            </p:cNvPr>
            <p:cNvSpPr/>
            <p:nvPr/>
          </p:nvSpPr>
          <p:spPr>
            <a:xfrm>
              <a:off x="4644231" y="5761151"/>
              <a:ext cx="452612" cy="452612"/>
            </a:xfrm>
            <a:prstGeom prst="ellipse">
              <a:avLst/>
            </a:prstGeom>
            <a:solidFill>
              <a:schemeClr val="bg2"/>
            </a:solidFill>
            <a:ln w="317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extLst>
                <a:ext uri="{FF2B5EF4-FFF2-40B4-BE49-F238E27FC236}">
                  <a16:creationId xmlns:a16="http://schemas.microsoft.com/office/drawing/2014/main" id="{1A47EC20-D373-9743-ABA1-B57225CA28AB}"/>
                </a:ext>
                <a:ext uri="{C183D7F6-B498-43B3-948B-1728B52AA6E4}">
                  <adec:decorative xmlns:adec="http://schemas.microsoft.com/office/drawing/2017/decorative" val="1"/>
                </a:ext>
              </a:extLst>
            </p:cNvPr>
            <p:cNvSpPr/>
            <p:nvPr/>
          </p:nvSpPr>
          <p:spPr>
            <a:xfrm>
              <a:off x="5121333" y="6429840"/>
              <a:ext cx="308484" cy="308484"/>
            </a:xfrm>
            <a:prstGeom prst="ellipse">
              <a:avLst/>
            </a:prstGeom>
            <a:solidFill>
              <a:schemeClr val="bg2"/>
            </a:solidFill>
            <a:ln w="317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descr="1. Which were the hard decisions?">
            <a:extLst>
              <a:ext uri="{FF2B5EF4-FFF2-40B4-BE49-F238E27FC236}">
                <a16:creationId xmlns:a16="http://schemas.microsoft.com/office/drawing/2014/main" id="{2A483390-D65C-1840-97E0-E4241985AE8A}"/>
              </a:ext>
              <a:ext uri="{C183D7F6-B498-43B3-948B-1728B52AA6E4}">
                <adec:decorative xmlns:adec="http://schemas.microsoft.com/office/drawing/2017/decorative" val="0"/>
              </a:ext>
            </a:extLst>
          </p:cNvPr>
          <p:cNvGrpSpPr/>
          <p:nvPr/>
        </p:nvGrpSpPr>
        <p:grpSpPr>
          <a:xfrm>
            <a:off x="1183410" y="3967006"/>
            <a:ext cx="1828800" cy="1018807"/>
            <a:chOff x="1423593" y="2407352"/>
            <a:chExt cx="1828800" cy="1018807"/>
          </a:xfrm>
        </p:grpSpPr>
        <p:grpSp>
          <p:nvGrpSpPr>
            <p:cNvPr id="58" name="Group 57">
              <a:extLst>
                <a:ext uri="{FF2B5EF4-FFF2-40B4-BE49-F238E27FC236}">
                  <a16:creationId xmlns:a16="http://schemas.microsoft.com/office/drawing/2014/main" id="{B667247A-807C-F84B-8FEF-7E559573CF45}"/>
                </a:ext>
              </a:extLst>
            </p:cNvPr>
            <p:cNvGrpSpPr/>
            <p:nvPr/>
          </p:nvGrpSpPr>
          <p:grpSpPr>
            <a:xfrm>
              <a:off x="1658176" y="2407352"/>
              <a:ext cx="434032" cy="434032"/>
              <a:chOff x="1157404" y="5347812"/>
              <a:chExt cx="653142" cy="653142"/>
            </a:xfrm>
          </p:grpSpPr>
          <p:sp>
            <p:nvSpPr>
              <p:cNvPr id="59" name="Oval 58">
                <a:extLst>
                  <a:ext uri="{FF2B5EF4-FFF2-40B4-BE49-F238E27FC236}">
                    <a16:creationId xmlns:a16="http://schemas.microsoft.com/office/drawing/2014/main" id="{2654E9E6-F58B-0D4E-A5C0-A0E5AC357B8F}"/>
                  </a:ext>
                  <a:ext uri="{C183D7F6-B498-43B3-948B-1728B52AA6E4}">
                    <adec:decorative xmlns:adec="http://schemas.microsoft.com/office/drawing/2017/decorative" val="1"/>
                  </a:ext>
                </a:extLst>
              </p:cNvPr>
              <p:cNvSpPr/>
              <p:nvPr/>
            </p:nvSpPr>
            <p:spPr>
              <a:xfrm>
                <a:off x="1157404" y="5347812"/>
                <a:ext cx="653142" cy="6531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300DFD60-8BF3-A945-B8CE-618E485D9C8B}"/>
                  </a:ext>
                  <a:ext uri="{C183D7F6-B498-43B3-948B-1728B52AA6E4}">
                    <adec:decorative xmlns:adec="http://schemas.microsoft.com/office/drawing/2017/decorative" val="1"/>
                  </a:ext>
                </a:extLst>
              </p:cNvPr>
              <p:cNvSpPr txBox="1"/>
              <p:nvPr/>
            </p:nvSpPr>
            <p:spPr>
              <a:xfrm>
                <a:off x="1157404" y="5419651"/>
                <a:ext cx="653142" cy="509464"/>
              </a:xfrm>
              <a:prstGeom prst="rect">
                <a:avLst/>
              </a:prstGeom>
              <a:noFill/>
            </p:spPr>
            <p:txBody>
              <a:bodyPr wrap="square" rtlCol="0">
                <a:spAutoFit/>
              </a:bodyPr>
              <a:lstStyle/>
              <a:p>
                <a:pPr algn="ctr"/>
                <a:r>
                  <a:rPr lang="en-US" sz="1600" b="1" dirty="0">
                    <a:solidFill>
                      <a:schemeClr val="bg1"/>
                    </a:solidFill>
                  </a:rPr>
                  <a:t>1</a:t>
                </a:r>
              </a:p>
            </p:txBody>
          </p:sp>
        </p:grpSp>
        <p:sp>
          <p:nvSpPr>
            <p:cNvPr id="2" name="TextBox 1">
              <a:extLst>
                <a:ext uri="{FF2B5EF4-FFF2-40B4-BE49-F238E27FC236}">
                  <a16:creationId xmlns:a16="http://schemas.microsoft.com/office/drawing/2014/main" id="{095A19BE-E5E6-2B4C-85EB-A0BABD4DD017}"/>
                </a:ext>
                <a:ext uri="{C183D7F6-B498-43B3-948B-1728B52AA6E4}">
                  <adec:decorative xmlns:adec="http://schemas.microsoft.com/office/drawing/2017/decorative" val="1"/>
                </a:ext>
              </a:extLst>
            </p:cNvPr>
            <p:cNvSpPr txBox="1"/>
            <p:nvPr/>
          </p:nvSpPr>
          <p:spPr>
            <a:xfrm>
              <a:off x="1423593" y="2841384"/>
              <a:ext cx="1828800" cy="584775"/>
            </a:xfrm>
            <a:prstGeom prst="rect">
              <a:avLst/>
            </a:prstGeom>
            <a:noFill/>
          </p:spPr>
          <p:txBody>
            <a:bodyPr wrap="square" rtlCol="0">
              <a:spAutoFit/>
            </a:bodyPr>
            <a:lstStyle/>
            <a:p>
              <a:pPr algn="ctr"/>
              <a:r>
                <a:rPr lang="en-GB" sz="1600" dirty="0"/>
                <a:t>Which were the </a:t>
              </a:r>
              <a:br>
                <a:rPr lang="en-GB" sz="1600" dirty="0"/>
              </a:br>
              <a:r>
                <a:rPr lang="en-GB" sz="1600" dirty="0"/>
                <a:t>hard decisions?</a:t>
              </a:r>
            </a:p>
          </p:txBody>
        </p:sp>
      </p:grpSp>
      <p:grpSp>
        <p:nvGrpSpPr>
          <p:cNvPr id="4" name="Group 3" descr="2. Did you all agree on which items were needs and which items to have as wants? ">
            <a:extLst>
              <a:ext uri="{FF2B5EF4-FFF2-40B4-BE49-F238E27FC236}">
                <a16:creationId xmlns:a16="http://schemas.microsoft.com/office/drawing/2014/main" id="{ABBF4382-6B08-E041-AF04-49D751FF3DD0}"/>
              </a:ext>
              <a:ext uri="{C183D7F6-B498-43B3-948B-1728B52AA6E4}">
                <adec:decorative xmlns:adec="http://schemas.microsoft.com/office/drawing/2017/decorative" val="0"/>
              </a:ext>
            </a:extLst>
          </p:cNvPr>
          <p:cNvGrpSpPr/>
          <p:nvPr/>
        </p:nvGrpSpPr>
        <p:grpSpPr>
          <a:xfrm>
            <a:off x="3221452" y="3336089"/>
            <a:ext cx="2275248" cy="1511250"/>
            <a:chOff x="876424" y="3689092"/>
            <a:chExt cx="2275248" cy="1511250"/>
          </a:xfrm>
        </p:grpSpPr>
        <p:grpSp>
          <p:nvGrpSpPr>
            <p:cNvPr id="64" name="Group 63">
              <a:extLst>
                <a:ext uri="{FF2B5EF4-FFF2-40B4-BE49-F238E27FC236}">
                  <a16:creationId xmlns:a16="http://schemas.microsoft.com/office/drawing/2014/main" id="{ADF744C0-4942-6244-9CEB-D0C6D5C08E53}"/>
                </a:ext>
              </a:extLst>
            </p:cNvPr>
            <p:cNvGrpSpPr/>
            <p:nvPr/>
          </p:nvGrpSpPr>
          <p:grpSpPr>
            <a:xfrm>
              <a:off x="936837" y="3689092"/>
              <a:ext cx="434032" cy="434032"/>
              <a:chOff x="1157404" y="5347812"/>
              <a:chExt cx="653142" cy="653142"/>
            </a:xfrm>
          </p:grpSpPr>
          <p:sp>
            <p:nvSpPr>
              <p:cNvPr id="65" name="Oval 64">
                <a:extLst>
                  <a:ext uri="{FF2B5EF4-FFF2-40B4-BE49-F238E27FC236}">
                    <a16:creationId xmlns:a16="http://schemas.microsoft.com/office/drawing/2014/main" id="{E02BA9CD-C215-064E-B420-5D29BC027C0C}"/>
                  </a:ext>
                  <a:ext uri="{C183D7F6-B498-43B3-948B-1728B52AA6E4}">
                    <adec:decorative xmlns:adec="http://schemas.microsoft.com/office/drawing/2017/decorative" val="1"/>
                  </a:ext>
                </a:extLst>
              </p:cNvPr>
              <p:cNvSpPr/>
              <p:nvPr/>
            </p:nvSpPr>
            <p:spPr>
              <a:xfrm>
                <a:off x="1157404" y="5347812"/>
                <a:ext cx="653142" cy="6531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7AD758B-A31D-074B-8D28-DD30A1B2F758}"/>
                  </a:ext>
                  <a:ext uri="{C183D7F6-B498-43B3-948B-1728B52AA6E4}">
                    <adec:decorative xmlns:adec="http://schemas.microsoft.com/office/drawing/2017/decorative" val="1"/>
                  </a:ext>
                </a:extLst>
              </p:cNvPr>
              <p:cNvSpPr txBox="1"/>
              <p:nvPr/>
            </p:nvSpPr>
            <p:spPr>
              <a:xfrm>
                <a:off x="1157404" y="5419651"/>
                <a:ext cx="653142" cy="509464"/>
              </a:xfrm>
              <a:prstGeom prst="rect">
                <a:avLst/>
              </a:prstGeom>
              <a:noFill/>
            </p:spPr>
            <p:txBody>
              <a:bodyPr wrap="square" rtlCol="0">
                <a:spAutoFit/>
              </a:bodyPr>
              <a:lstStyle/>
              <a:p>
                <a:pPr algn="ctr"/>
                <a:r>
                  <a:rPr lang="en-US" sz="1600" b="1" dirty="0">
                    <a:solidFill>
                      <a:schemeClr val="bg1"/>
                    </a:solidFill>
                  </a:rPr>
                  <a:t>2</a:t>
                </a:r>
              </a:p>
            </p:txBody>
          </p:sp>
        </p:grpSp>
        <p:sp>
          <p:nvSpPr>
            <p:cNvPr id="39" name="TextBox 38">
              <a:extLst>
                <a:ext uri="{FF2B5EF4-FFF2-40B4-BE49-F238E27FC236}">
                  <a16:creationId xmlns:a16="http://schemas.microsoft.com/office/drawing/2014/main" id="{A496C3B5-1115-7D46-85C8-C7D4FBC4B986}"/>
                </a:ext>
                <a:ext uri="{C183D7F6-B498-43B3-948B-1728B52AA6E4}">
                  <adec:decorative xmlns:adec="http://schemas.microsoft.com/office/drawing/2017/decorative" val="1"/>
                </a:ext>
              </a:extLst>
            </p:cNvPr>
            <p:cNvSpPr txBox="1"/>
            <p:nvPr/>
          </p:nvSpPr>
          <p:spPr>
            <a:xfrm>
              <a:off x="876424" y="4123124"/>
              <a:ext cx="2275248" cy="1077218"/>
            </a:xfrm>
            <a:prstGeom prst="rect">
              <a:avLst/>
            </a:prstGeom>
            <a:noFill/>
          </p:spPr>
          <p:txBody>
            <a:bodyPr wrap="square" rtlCol="0">
              <a:spAutoFit/>
            </a:bodyPr>
            <a:lstStyle/>
            <a:p>
              <a:pPr lvl="0"/>
              <a:r>
                <a:rPr lang="en-GB" sz="1600" dirty="0"/>
                <a:t>Did you all agree </a:t>
              </a:r>
              <a:br>
                <a:rPr lang="en-GB" sz="1600" dirty="0"/>
              </a:br>
              <a:r>
                <a:rPr lang="en-GB" sz="1600" dirty="0"/>
                <a:t>on which items were needs and which items to have as wants? </a:t>
              </a:r>
            </a:p>
          </p:txBody>
        </p:sp>
      </p:grpSp>
      <p:grpSp>
        <p:nvGrpSpPr>
          <p:cNvPr id="5" name="Group 4" descr="3. How did it make you feel when you had to adapt your budget in order to have enough money to cover the extra items?">
            <a:extLst>
              <a:ext uri="{FF2B5EF4-FFF2-40B4-BE49-F238E27FC236}">
                <a16:creationId xmlns:a16="http://schemas.microsoft.com/office/drawing/2014/main" id="{943D4F0D-714A-784D-97FB-75C99BFEE17D}"/>
              </a:ext>
              <a:ext uri="{C183D7F6-B498-43B3-948B-1728B52AA6E4}">
                <adec:decorative xmlns:adec="http://schemas.microsoft.com/office/drawing/2017/decorative" val="0"/>
              </a:ext>
            </a:extLst>
          </p:cNvPr>
          <p:cNvGrpSpPr/>
          <p:nvPr/>
        </p:nvGrpSpPr>
        <p:grpSpPr>
          <a:xfrm>
            <a:off x="5628827" y="3257548"/>
            <a:ext cx="2629347" cy="2003692"/>
            <a:chOff x="3281920" y="3338580"/>
            <a:chExt cx="2629347" cy="2003692"/>
          </a:xfrm>
        </p:grpSpPr>
        <p:grpSp>
          <p:nvGrpSpPr>
            <p:cNvPr id="76" name="Group 75">
              <a:extLst>
                <a:ext uri="{FF2B5EF4-FFF2-40B4-BE49-F238E27FC236}">
                  <a16:creationId xmlns:a16="http://schemas.microsoft.com/office/drawing/2014/main" id="{0D020DD9-1276-F545-B131-846D7336295F}"/>
                </a:ext>
              </a:extLst>
            </p:cNvPr>
            <p:cNvGrpSpPr/>
            <p:nvPr/>
          </p:nvGrpSpPr>
          <p:grpSpPr>
            <a:xfrm>
              <a:off x="3383482" y="3338580"/>
              <a:ext cx="434032" cy="434032"/>
              <a:chOff x="1157404" y="5347812"/>
              <a:chExt cx="653142" cy="653142"/>
            </a:xfrm>
          </p:grpSpPr>
          <p:sp>
            <p:nvSpPr>
              <p:cNvPr id="77" name="Oval 76">
                <a:extLst>
                  <a:ext uri="{FF2B5EF4-FFF2-40B4-BE49-F238E27FC236}">
                    <a16:creationId xmlns:a16="http://schemas.microsoft.com/office/drawing/2014/main" id="{34747365-D88D-7443-B831-161303EFDE9D}"/>
                  </a:ext>
                  <a:ext uri="{C183D7F6-B498-43B3-948B-1728B52AA6E4}">
                    <adec:decorative xmlns:adec="http://schemas.microsoft.com/office/drawing/2017/decorative" val="1"/>
                  </a:ext>
                </a:extLst>
              </p:cNvPr>
              <p:cNvSpPr/>
              <p:nvPr/>
            </p:nvSpPr>
            <p:spPr>
              <a:xfrm>
                <a:off x="1157404" y="5347812"/>
                <a:ext cx="653142" cy="6531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4EE6E942-CC0C-0543-8997-BED6771C16AB}"/>
                  </a:ext>
                  <a:ext uri="{C183D7F6-B498-43B3-948B-1728B52AA6E4}">
                    <adec:decorative xmlns:adec="http://schemas.microsoft.com/office/drawing/2017/decorative" val="1"/>
                  </a:ext>
                </a:extLst>
              </p:cNvPr>
              <p:cNvSpPr txBox="1"/>
              <p:nvPr/>
            </p:nvSpPr>
            <p:spPr>
              <a:xfrm>
                <a:off x="1157404" y="5419651"/>
                <a:ext cx="653142" cy="509464"/>
              </a:xfrm>
              <a:prstGeom prst="rect">
                <a:avLst/>
              </a:prstGeom>
              <a:noFill/>
            </p:spPr>
            <p:txBody>
              <a:bodyPr wrap="square" rtlCol="0">
                <a:spAutoFit/>
              </a:bodyPr>
              <a:lstStyle/>
              <a:p>
                <a:pPr algn="ctr"/>
                <a:r>
                  <a:rPr lang="en-US" sz="1600" b="1" dirty="0">
                    <a:solidFill>
                      <a:schemeClr val="bg1"/>
                    </a:solidFill>
                  </a:rPr>
                  <a:t>3</a:t>
                </a:r>
              </a:p>
            </p:txBody>
          </p:sp>
        </p:grpSp>
        <p:sp>
          <p:nvSpPr>
            <p:cNvPr id="40" name="TextBox 39">
              <a:extLst>
                <a:ext uri="{FF2B5EF4-FFF2-40B4-BE49-F238E27FC236}">
                  <a16:creationId xmlns:a16="http://schemas.microsoft.com/office/drawing/2014/main" id="{65F3B763-F12B-2440-9622-E58021CAD3C1}"/>
                </a:ext>
                <a:ext uri="{C183D7F6-B498-43B3-948B-1728B52AA6E4}">
                  <adec:decorative xmlns:adec="http://schemas.microsoft.com/office/drawing/2017/decorative" val="1"/>
                </a:ext>
              </a:extLst>
            </p:cNvPr>
            <p:cNvSpPr txBox="1"/>
            <p:nvPr/>
          </p:nvSpPr>
          <p:spPr>
            <a:xfrm>
              <a:off x="3281920" y="3772612"/>
              <a:ext cx="2629347" cy="1569660"/>
            </a:xfrm>
            <a:prstGeom prst="rect">
              <a:avLst/>
            </a:prstGeom>
            <a:noFill/>
          </p:spPr>
          <p:txBody>
            <a:bodyPr wrap="square" rtlCol="0">
              <a:spAutoFit/>
            </a:bodyPr>
            <a:lstStyle/>
            <a:p>
              <a:pPr lvl="0"/>
              <a:r>
                <a:rPr lang="en-GB" sz="1600" dirty="0"/>
                <a:t>How did it make you feel when you had to adapt your budget in order </a:t>
              </a:r>
              <a:br>
                <a:rPr lang="en-GB" sz="1600" dirty="0"/>
              </a:br>
              <a:r>
                <a:rPr lang="en-GB" sz="1600" dirty="0"/>
                <a:t>to have enough money </a:t>
              </a:r>
              <a:br>
                <a:rPr lang="en-GB" sz="1600" dirty="0"/>
              </a:br>
              <a:r>
                <a:rPr lang="en-GB" sz="1600" dirty="0"/>
                <a:t>to cover the extra items?</a:t>
              </a:r>
            </a:p>
            <a:p>
              <a:pPr algn="ctr"/>
              <a:endParaRPr lang="en-US" sz="1600" dirty="0">
                <a:solidFill>
                  <a:schemeClr val="bg1"/>
                </a:solidFill>
              </a:endParaRPr>
            </a:p>
          </p:txBody>
        </p:sp>
      </p:grpSp>
    </p:spTree>
    <p:extLst>
      <p:ext uri="{BB962C8B-B14F-4D97-AF65-F5344CB8AC3E}">
        <p14:creationId xmlns:p14="http://schemas.microsoft.com/office/powerpoint/2010/main" val="139050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3500"/>
                            </p:stCondLst>
                            <p:childTnLst>
                              <p:par>
                                <p:cTn id="13" presetID="10" presetClass="entr" presetSubtype="0" fill="hold" nodeType="after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5000"/>
                            </p:stCondLst>
                            <p:childTnLst>
                              <p:par>
                                <p:cTn id="17" presetID="10" presetClass="entr" presetSubtype="0" fill="hold" nodeType="after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17F45-0AC7-A949-AA84-52804AAC23DB}"/>
              </a:ext>
            </a:extLst>
          </p:cNvPr>
          <p:cNvSpPr>
            <a:spLocks noGrp="1"/>
          </p:cNvSpPr>
          <p:nvPr>
            <p:ph type="title"/>
          </p:nvPr>
        </p:nvSpPr>
        <p:spPr>
          <a:xfrm>
            <a:off x="0" y="1980000"/>
            <a:ext cx="9906000" cy="830997"/>
          </a:xfrm>
        </p:spPr>
        <p:txBody>
          <a:bodyPr/>
          <a:lstStyle/>
          <a:p>
            <a:pPr lvl="0" eaLnBrk="1" hangingPunct="1"/>
            <a:r>
              <a:rPr lang="en-GB" sz="5400" cap="none" dirty="0">
                <a:solidFill>
                  <a:srgbClr val="00864F"/>
                </a:solidFill>
                <a:ea typeface="ＭＳ Ｐゴシック"/>
              </a:rPr>
              <a:t>A big thank you!</a:t>
            </a:r>
            <a:endParaRPr lang="en-US" dirty="0"/>
          </a:p>
        </p:txBody>
      </p:sp>
      <p:pic>
        <p:nvPicPr>
          <p:cNvPr id="3" name="Picture 2" descr="Illustration of hands clapping">
            <a:extLst>
              <a:ext uri="{FF2B5EF4-FFF2-40B4-BE49-F238E27FC236}">
                <a16:creationId xmlns:a16="http://schemas.microsoft.com/office/drawing/2014/main" id="{71F35291-3203-BC47-AC3E-9DC856354AE5}"/>
              </a:ext>
            </a:extLst>
          </p:cNvPr>
          <p:cNvPicPr>
            <a:picLocks noChangeAspect="1"/>
          </p:cNvPicPr>
          <p:nvPr/>
        </p:nvPicPr>
        <p:blipFill>
          <a:blip r:embed="rId3"/>
          <a:stretch>
            <a:fillRect/>
          </a:stretch>
        </p:blipFill>
        <p:spPr>
          <a:xfrm>
            <a:off x="3813958" y="2867330"/>
            <a:ext cx="2278084" cy="2977578"/>
          </a:xfrm>
          <a:prstGeom prst="rect">
            <a:avLst/>
          </a:prstGeom>
        </p:spPr>
      </p:pic>
      <p:pic>
        <p:nvPicPr>
          <p:cNvPr id="27" name="Picture 26" descr="Lloyds Bank logo">
            <a:extLst>
              <a:ext uri="{FF2B5EF4-FFF2-40B4-BE49-F238E27FC236}">
                <a16:creationId xmlns:a16="http://schemas.microsoft.com/office/drawing/2014/main" id="{65FCEFC9-FD25-FD4C-8224-601E709B9131}"/>
              </a:ext>
            </a:extLst>
          </p:cNvPr>
          <p:cNvPicPr>
            <a:picLocks noChangeAspect="1"/>
          </p:cNvPicPr>
          <p:nvPr/>
        </p:nvPicPr>
        <p:blipFill>
          <a:blip r:embed="rId4"/>
          <a:stretch>
            <a:fillRect/>
          </a:stretch>
        </p:blipFill>
        <p:spPr>
          <a:xfrm>
            <a:off x="4259579" y="317241"/>
            <a:ext cx="1386843" cy="1254166"/>
          </a:xfrm>
          <a:prstGeom prst="rect">
            <a:avLst/>
          </a:prstGeom>
        </p:spPr>
      </p:pic>
    </p:spTree>
    <p:extLst>
      <p:ext uri="{BB962C8B-B14F-4D97-AF65-F5344CB8AC3E}">
        <p14:creationId xmlns:p14="http://schemas.microsoft.com/office/powerpoint/2010/main" val="994528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4B4496-00A6-D14A-AC07-DE6CB2D38394}"/>
              </a:ext>
            </a:extLst>
          </p:cNvPr>
          <p:cNvSpPr>
            <a:spLocks noGrp="1"/>
          </p:cNvSpPr>
          <p:nvPr>
            <p:ph type="title"/>
          </p:nvPr>
        </p:nvSpPr>
        <p:spPr>
          <a:xfrm>
            <a:off x="0" y="720000"/>
            <a:ext cx="9906000" cy="487313"/>
          </a:xfrm>
        </p:spPr>
        <p:txBody>
          <a:bodyPr/>
          <a:lstStyle/>
          <a:p>
            <a:pPr lvl="0" eaLnBrk="1" hangingPunct="1">
              <a:lnSpc>
                <a:spcPts val="3800"/>
              </a:lnSpc>
            </a:pPr>
            <a:r>
              <a:rPr lang="en-US" cap="none" dirty="0">
                <a:solidFill>
                  <a:srgbClr val="00864F"/>
                </a:solidFill>
                <a:ea typeface="ＭＳ Ｐゴシック"/>
              </a:rPr>
              <a:t>Introduction</a:t>
            </a:r>
            <a:endParaRPr lang="en-US" dirty="0"/>
          </a:p>
        </p:txBody>
      </p:sp>
      <p:sp>
        <p:nvSpPr>
          <p:cNvPr id="5" name="TextBox 4">
            <a:extLst>
              <a:ext uri="{FF2B5EF4-FFF2-40B4-BE49-F238E27FC236}">
                <a16:creationId xmlns:a16="http://schemas.microsoft.com/office/drawing/2014/main" id="{3C6F1F99-6E39-DC40-98EF-8431B00A6F85}"/>
              </a:ext>
            </a:extLst>
          </p:cNvPr>
          <p:cNvSpPr txBox="1"/>
          <p:nvPr/>
        </p:nvSpPr>
        <p:spPr>
          <a:xfrm>
            <a:off x="0" y="1440000"/>
            <a:ext cx="9906000" cy="369332"/>
          </a:xfrm>
          <a:prstGeom prst="rect">
            <a:avLst/>
          </a:prstGeom>
          <a:noFill/>
        </p:spPr>
        <p:txBody>
          <a:bodyPr wrap="square" lIns="0" tIns="0" rIns="0" bIns="0" rtlCol="0">
            <a:spAutoFit/>
          </a:bodyPr>
          <a:lstStyle/>
          <a:p>
            <a:pPr marL="0" indent="0" algn="ctr">
              <a:buNone/>
            </a:pPr>
            <a:r>
              <a:rPr lang="en-US" dirty="0"/>
              <a:t>During this session, we will be talking about money:</a:t>
            </a:r>
          </a:p>
        </p:txBody>
      </p:sp>
      <p:grpSp>
        <p:nvGrpSpPr>
          <p:cNvPr id="6" name="Group 5">
            <a:extLst>
              <a:ext uri="{FF2B5EF4-FFF2-40B4-BE49-F238E27FC236}">
                <a16:creationId xmlns:a16="http://schemas.microsoft.com/office/drawing/2014/main" id="{36B577CE-239E-1941-991F-C6522B1B3EE7}"/>
              </a:ext>
              <a:ext uri="{C183D7F6-B498-43B3-948B-1728B52AA6E4}">
                <adec:decorative xmlns:adec="http://schemas.microsoft.com/office/drawing/2017/decorative" val="1"/>
              </a:ext>
            </a:extLst>
          </p:cNvPr>
          <p:cNvGrpSpPr/>
          <p:nvPr/>
        </p:nvGrpSpPr>
        <p:grpSpPr>
          <a:xfrm>
            <a:off x="3011643" y="2087023"/>
            <a:ext cx="4676947" cy="1749325"/>
            <a:chOff x="3011643" y="2215492"/>
            <a:chExt cx="4676947" cy="1749325"/>
          </a:xfrm>
        </p:grpSpPr>
        <p:sp>
          <p:nvSpPr>
            <p:cNvPr id="2" name="TextBox 1">
              <a:extLst>
                <a:ext uri="{FF2B5EF4-FFF2-40B4-BE49-F238E27FC236}">
                  <a16:creationId xmlns:a16="http://schemas.microsoft.com/office/drawing/2014/main" id="{6F9A2F0E-B4F7-9D4F-984B-CC853F9DA67E}"/>
                </a:ext>
                <a:ext uri="{C183D7F6-B498-43B3-948B-1728B52AA6E4}">
                  <adec:decorative xmlns:adec="http://schemas.microsoft.com/office/drawing/2017/decorative" val="0"/>
                </a:ext>
              </a:extLst>
            </p:cNvPr>
            <p:cNvSpPr txBox="1"/>
            <p:nvPr/>
          </p:nvSpPr>
          <p:spPr>
            <a:xfrm>
              <a:off x="3062511" y="2215492"/>
              <a:ext cx="4626079" cy="1749325"/>
            </a:xfrm>
            <a:prstGeom prst="rect">
              <a:avLst/>
            </a:prstGeom>
            <a:noFill/>
          </p:spPr>
          <p:txBody>
            <a:bodyPr wrap="square" rtlCol="0">
              <a:spAutoFit/>
            </a:bodyPr>
            <a:lstStyle/>
            <a:p>
              <a:pPr lvl="1">
                <a:lnSpc>
                  <a:spcPts val="4500"/>
                </a:lnSpc>
              </a:pPr>
              <a:r>
                <a:rPr lang="en-US" dirty="0"/>
                <a:t>What are needs and wants?</a:t>
              </a:r>
            </a:p>
            <a:p>
              <a:pPr lvl="1">
                <a:lnSpc>
                  <a:spcPts val="4500"/>
                </a:lnSpc>
              </a:pPr>
              <a:r>
                <a:rPr lang="en-US" dirty="0"/>
                <a:t>Managing money</a:t>
              </a:r>
            </a:p>
            <a:p>
              <a:pPr lvl="1">
                <a:lnSpc>
                  <a:spcPts val="4500"/>
                </a:lnSpc>
              </a:pPr>
              <a:r>
                <a:rPr lang="en-US" dirty="0"/>
                <a:t>Making money decisions</a:t>
              </a:r>
            </a:p>
          </p:txBody>
        </p:sp>
        <p:grpSp>
          <p:nvGrpSpPr>
            <p:cNvPr id="14" name="Group 13">
              <a:extLst>
                <a:ext uri="{FF2B5EF4-FFF2-40B4-BE49-F238E27FC236}">
                  <a16:creationId xmlns:a16="http://schemas.microsoft.com/office/drawing/2014/main" id="{4AA28D12-CAFD-7F41-BA98-C4CF26EEC1A6}"/>
                </a:ext>
              </a:extLst>
            </p:cNvPr>
            <p:cNvGrpSpPr/>
            <p:nvPr/>
          </p:nvGrpSpPr>
          <p:grpSpPr>
            <a:xfrm>
              <a:off x="3011643" y="2381828"/>
              <a:ext cx="406400" cy="406400"/>
              <a:chOff x="1422400" y="2540000"/>
              <a:chExt cx="406400" cy="406400"/>
            </a:xfrm>
          </p:grpSpPr>
          <p:sp>
            <p:nvSpPr>
              <p:cNvPr id="9" name="Oval 8">
                <a:extLst>
                  <a:ext uri="{FF2B5EF4-FFF2-40B4-BE49-F238E27FC236}">
                    <a16:creationId xmlns:a16="http://schemas.microsoft.com/office/drawing/2014/main" id="{982616E8-44D2-4E48-B1B7-26FEBD011CF4}"/>
                  </a:ext>
                  <a:ext uri="{C183D7F6-B498-43B3-948B-1728B52AA6E4}">
                    <adec:decorative xmlns:adec="http://schemas.microsoft.com/office/drawing/2017/decorative" val="1"/>
                  </a:ext>
                </a:extLst>
              </p:cNvPr>
              <p:cNvSpPr/>
              <p:nvPr/>
            </p:nvSpPr>
            <p:spPr>
              <a:xfrm>
                <a:off x="1422400" y="2540000"/>
                <a:ext cx="406400" cy="406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BE17E23B-79F4-F848-8912-0ADDCCF58BC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56638" y="2609570"/>
                <a:ext cx="137923" cy="254069"/>
              </a:xfrm>
              <a:prstGeom prst="rect">
                <a:avLst/>
              </a:prstGeom>
            </p:spPr>
          </p:pic>
        </p:grpSp>
        <p:grpSp>
          <p:nvGrpSpPr>
            <p:cNvPr id="17" name="Group 16">
              <a:extLst>
                <a:ext uri="{FF2B5EF4-FFF2-40B4-BE49-F238E27FC236}">
                  <a16:creationId xmlns:a16="http://schemas.microsoft.com/office/drawing/2014/main" id="{D58DD908-0F18-6C40-9B3D-3BDA10D4D0A4}"/>
                </a:ext>
              </a:extLst>
            </p:cNvPr>
            <p:cNvGrpSpPr/>
            <p:nvPr/>
          </p:nvGrpSpPr>
          <p:grpSpPr>
            <a:xfrm>
              <a:off x="3011643" y="2946184"/>
              <a:ext cx="406400" cy="406400"/>
              <a:chOff x="1422400" y="2540000"/>
              <a:chExt cx="406400" cy="406400"/>
            </a:xfrm>
          </p:grpSpPr>
          <p:sp>
            <p:nvSpPr>
              <p:cNvPr id="18" name="Oval 17">
                <a:extLst>
                  <a:ext uri="{FF2B5EF4-FFF2-40B4-BE49-F238E27FC236}">
                    <a16:creationId xmlns:a16="http://schemas.microsoft.com/office/drawing/2014/main" id="{A439B109-E604-2243-9538-A8E7DA5AEA29}"/>
                  </a:ext>
                  <a:ext uri="{C183D7F6-B498-43B3-948B-1728B52AA6E4}">
                    <adec:decorative xmlns:adec="http://schemas.microsoft.com/office/drawing/2017/decorative" val="1"/>
                  </a:ext>
                </a:extLst>
              </p:cNvPr>
              <p:cNvSpPr/>
              <p:nvPr/>
            </p:nvSpPr>
            <p:spPr>
              <a:xfrm>
                <a:off x="1422400" y="2540000"/>
                <a:ext cx="406400" cy="406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286933FF-54DE-4647-926F-D8C895E37E3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56638" y="2609570"/>
                <a:ext cx="137923" cy="254069"/>
              </a:xfrm>
              <a:prstGeom prst="rect">
                <a:avLst/>
              </a:prstGeom>
            </p:spPr>
          </p:pic>
        </p:grpSp>
        <p:grpSp>
          <p:nvGrpSpPr>
            <p:cNvPr id="20" name="Group 19">
              <a:extLst>
                <a:ext uri="{FF2B5EF4-FFF2-40B4-BE49-F238E27FC236}">
                  <a16:creationId xmlns:a16="http://schemas.microsoft.com/office/drawing/2014/main" id="{E59293AA-FDBB-C048-ADE3-A98404CD1CA8}"/>
                </a:ext>
              </a:extLst>
            </p:cNvPr>
            <p:cNvGrpSpPr/>
            <p:nvPr/>
          </p:nvGrpSpPr>
          <p:grpSpPr>
            <a:xfrm>
              <a:off x="3011643" y="3511483"/>
              <a:ext cx="406400" cy="406400"/>
              <a:chOff x="1422400" y="2540000"/>
              <a:chExt cx="406400" cy="406400"/>
            </a:xfrm>
          </p:grpSpPr>
          <p:sp>
            <p:nvSpPr>
              <p:cNvPr id="21" name="Oval 20">
                <a:extLst>
                  <a:ext uri="{FF2B5EF4-FFF2-40B4-BE49-F238E27FC236}">
                    <a16:creationId xmlns:a16="http://schemas.microsoft.com/office/drawing/2014/main" id="{D24E69EB-02A4-7649-A1AB-8AB83B93C25D}"/>
                  </a:ext>
                  <a:ext uri="{C183D7F6-B498-43B3-948B-1728B52AA6E4}">
                    <adec:decorative xmlns:adec="http://schemas.microsoft.com/office/drawing/2017/decorative" val="1"/>
                  </a:ext>
                </a:extLst>
              </p:cNvPr>
              <p:cNvSpPr/>
              <p:nvPr/>
            </p:nvSpPr>
            <p:spPr>
              <a:xfrm>
                <a:off x="1422400" y="2540000"/>
                <a:ext cx="406400" cy="406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7CA40882-F779-3243-9B40-7FCBAF0C7D7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56638" y="2609570"/>
                <a:ext cx="137923" cy="254069"/>
              </a:xfrm>
              <a:prstGeom prst="rect">
                <a:avLst/>
              </a:prstGeom>
            </p:spPr>
          </p:pic>
        </p:grpSp>
      </p:grpSp>
      <p:pic>
        <p:nvPicPr>
          <p:cNvPr id="26" name="Picture 25" descr="Illustration of a mobile phone with internet banking log-on screen">
            <a:extLst>
              <a:ext uri="{FF2B5EF4-FFF2-40B4-BE49-F238E27FC236}">
                <a16:creationId xmlns:a16="http://schemas.microsoft.com/office/drawing/2014/main" id="{E67E5094-532A-3E43-8191-92E753A2CCBF}"/>
              </a:ext>
            </a:extLst>
          </p:cNvPr>
          <p:cNvPicPr>
            <a:picLocks noChangeAspect="1"/>
          </p:cNvPicPr>
          <p:nvPr/>
        </p:nvPicPr>
        <p:blipFill>
          <a:blip r:embed="rId4"/>
          <a:srcRect/>
          <a:stretch/>
        </p:blipFill>
        <p:spPr>
          <a:xfrm>
            <a:off x="1206158" y="4491470"/>
            <a:ext cx="989563" cy="1762828"/>
          </a:xfrm>
          <a:prstGeom prst="rect">
            <a:avLst/>
          </a:prstGeom>
        </p:spPr>
      </p:pic>
      <p:pic>
        <p:nvPicPr>
          <p:cNvPr id="16" name="Picture 15" descr="Illustration of a gift card ">
            <a:extLst>
              <a:ext uri="{FF2B5EF4-FFF2-40B4-BE49-F238E27FC236}">
                <a16:creationId xmlns:a16="http://schemas.microsoft.com/office/drawing/2014/main" id="{476BD01D-E1EA-3346-A24C-74DA0917699D}"/>
              </a:ext>
            </a:extLst>
          </p:cNvPr>
          <p:cNvPicPr>
            <a:picLocks noChangeAspect="1"/>
          </p:cNvPicPr>
          <p:nvPr/>
        </p:nvPicPr>
        <p:blipFill>
          <a:blip r:embed="rId5"/>
          <a:stretch>
            <a:fillRect/>
          </a:stretch>
        </p:blipFill>
        <p:spPr>
          <a:xfrm rot="20399652">
            <a:off x="2051722" y="5006871"/>
            <a:ext cx="1388449" cy="837153"/>
          </a:xfrm>
          <a:prstGeom prst="rect">
            <a:avLst/>
          </a:prstGeom>
        </p:spPr>
      </p:pic>
      <p:pic>
        <p:nvPicPr>
          <p:cNvPr id="29" name="Picture 28" descr="Illustration of a bank debit card">
            <a:extLst>
              <a:ext uri="{FF2B5EF4-FFF2-40B4-BE49-F238E27FC236}">
                <a16:creationId xmlns:a16="http://schemas.microsoft.com/office/drawing/2014/main" id="{3DCD9F1D-6DEB-1D4B-B5AC-40FDA2C71230}"/>
              </a:ext>
            </a:extLst>
          </p:cNvPr>
          <p:cNvPicPr>
            <a:picLocks noChangeAspect="1"/>
          </p:cNvPicPr>
          <p:nvPr/>
        </p:nvPicPr>
        <p:blipFill>
          <a:blip r:embed="rId6"/>
          <a:srcRect/>
          <a:stretch/>
        </p:blipFill>
        <p:spPr>
          <a:xfrm rot="475251">
            <a:off x="2992910" y="5147526"/>
            <a:ext cx="1406706" cy="865664"/>
          </a:xfrm>
          <a:prstGeom prst="rect">
            <a:avLst/>
          </a:prstGeom>
        </p:spPr>
      </p:pic>
      <p:pic>
        <p:nvPicPr>
          <p:cNvPr id="23" name="Picture 22" descr="Illustration of a twenty pound note">
            <a:extLst>
              <a:ext uri="{FF2B5EF4-FFF2-40B4-BE49-F238E27FC236}">
                <a16:creationId xmlns:a16="http://schemas.microsoft.com/office/drawing/2014/main" id="{AD23C4BF-F65A-C044-B7A7-625EDB2CE462}"/>
              </a:ext>
            </a:extLst>
          </p:cNvPr>
          <p:cNvPicPr>
            <a:picLocks noChangeAspect="1"/>
          </p:cNvPicPr>
          <p:nvPr/>
        </p:nvPicPr>
        <p:blipFill>
          <a:blip r:embed="rId7"/>
          <a:srcRect/>
          <a:stretch/>
        </p:blipFill>
        <p:spPr>
          <a:xfrm>
            <a:off x="7050288" y="4842115"/>
            <a:ext cx="1266018" cy="698752"/>
          </a:xfrm>
          <a:prstGeom prst="rect">
            <a:avLst/>
          </a:prstGeom>
        </p:spPr>
      </p:pic>
      <p:pic>
        <p:nvPicPr>
          <p:cNvPr id="25" name="Picture 24" descr="Illustration of a five pound note">
            <a:extLst>
              <a:ext uri="{FF2B5EF4-FFF2-40B4-BE49-F238E27FC236}">
                <a16:creationId xmlns:a16="http://schemas.microsoft.com/office/drawing/2014/main" id="{24FADBD4-9740-094D-A183-F126DDFE6D25}"/>
              </a:ext>
            </a:extLst>
          </p:cNvPr>
          <p:cNvPicPr>
            <a:picLocks noChangeAspect="1"/>
          </p:cNvPicPr>
          <p:nvPr/>
        </p:nvPicPr>
        <p:blipFill>
          <a:blip r:embed="rId8"/>
          <a:srcRect/>
          <a:stretch/>
        </p:blipFill>
        <p:spPr>
          <a:xfrm>
            <a:off x="7519394" y="5376820"/>
            <a:ext cx="1379127" cy="761180"/>
          </a:xfrm>
          <a:prstGeom prst="rect">
            <a:avLst/>
          </a:prstGeom>
        </p:spPr>
      </p:pic>
      <p:pic>
        <p:nvPicPr>
          <p:cNvPr id="27" name="Picture 26" descr="illustration of a stack of coins">
            <a:extLst>
              <a:ext uri="{FF2B5EF4-FFF2-40B4-BE49-F238E27FC236}">
                <a16:creationId xmlns:a16="http://schemas.microsoft.com/office/drawing/2014/main" id="{2E7B7E0C-3024-FC40-AD3C-9FE60FFC1302}"/>
              </a:ext>
            </a:extLst>
          </p:cNvPr>
          <p:cNvPicPr>
            <a:picLocks noChangeAspect="1"/>
          </p:cNvPicPr>
          <p:nvPr/>
        </p:nvPicPr>
        <p:blipFill>
          <a:blip r:embed="rId9"/>
          <a:stretch>
            <a:fillRect/>
          </a:stretch>
        </p:blipFill>
        <p:spPr>
          <a:xfrm>
            <a:off x="6364520" y="4990526"/>
            <a:ext cx="1318777" cy="1291138"/>
          </a:xfrm>
          <a:prstGeom prst="rect">
            <a:avLst/>
          </a:prstGeom>
        </p:spPr>
      </p:pic>
      <p:sp>
        <p:nvSpPr>
          <p:cNvPr id="30" name="Rectangle 29">
            <a:extLst>
              <a:ext uri="{FF2B5EF4-FFF2-40B4-BE49-F238E27FC236}">
                <a16:creationId xmlns:a16="http://schemas.microsoft.com/office/drawing/2014/main" id="{99C0D0AE-EE57-5B46-882F-FAC75741395D}"/>
              </a:ext>
              <a:ext uri="{C183D7F6-B498-43B3-948B-1728B52AA6E4}">
                <adec:decorative xmlns:adec="http://schemas.microsoft.com/office/drawing/2017/decorative" val="1"/>
              </a:ext>
            </a:extLst>
          </p:cNvPr>
          <p:cNvSpPr/>
          <p:nvPr/>
        </p:nvSpPr>
        <p:spPr>
          <a:xfrm rot="475251">
            <a:off x="1562853" y="4080416"/>
            <a:ext cx="1990968" cy="419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245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3000"/>
                            </p:stCondLst>
                            <p:childTnLst>
                              <p:par>
                                <p:cTn id="9" presetID="10" presetClass="entr" presetSubtype="0" fill="hold" nodeType="afterEffect">
                                  <p:stCondLst>
                                    <p:cond delay="10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par>
                                <p:cTn id="12" presetID="10" presetClass="entr" presetSubtype="0" fill="hold" nodeType="withEffect">
                                  <p:stCondLst>
                                    <p:cond delay="150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childTnLst>
                                </p:cTn>
                              </p:par>
                              <p:par>
                                <p:cTn id="15" presetID="42" presetClass="path" presetSubtype="0" decel="50000" fill="hold" nodeType="withEffect">
                                  <p:stCondLst>
                                    <p:cond delay="1500"/>
                                  </p:stCondLst>
                                  <p:childTnLst>
                                    <p:animMotion origin="layout" path="M 2.5641E-6 -1.85185E-6 L 0.02051 -1.85185E-6 " pathEditMode="relative" rAng="0" ptsTypes="AA">
                                      <p:cBhvr>
                                        <p:cTn id="16" dur="1000" fill="hold"/>
                                        <p:tgtEl>
                                          <p:spTgt spid="23"/>
                                        </p:tgtEl>
                                        <p:attrNameLst>
                                          <p:attrName>ppt_x</p:attrName>
                                          <p:attrName>ppt_y</p:attrName>
                                        </p:attrNameLst>
                                      </p:cBhvr>
                                      <p:rCtr x="1026" y="0"/>
                                    </p:animMotion>
                                  </p:childTnLst>
                                </p:cTn>
                              </p:par>
                              <p:par>
                                <p:cTn id="17" presetID="10" presetClass="entr" presetSubtype="0" fill="hold" nodeType="withEffect">
                                  <p:stCondLst>
                                    <p:cond delay="175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par>
                                <p:cTn id="20" presetID="42" presetClass="path" presetSubtype="0" decel="50000" fill="hold" nodeType="withEffect">
                                  <p:stCondLst>
                                    <p:cond delay="1750"/>
                                  </p:stCondLst>
                                  <p:childTnLst>
                                    <p:animMotion origin="layout" path="M -2.30769E-6 7.40741E-7 L 0.02052 7.40741E-7 " pathEditMode="relative" rAng="0" ptsTypes="AA">
                                      <p:cBhvr>
                                        <p:cTn id="21" dur="1000" fill="hold"/>
                                        <p:tgtEl>
                                          <p:spTgt spid="25"/>
                                        </p:tgtEl>
                                        <p:attrNameLst>
                                          <p:attrName>ppt_x</p:attrName>
                                          <p:attrName>ppt_y</p:attrName>
                                        </p:attrNameLst>
                                      </p:cBhvr>
                                      <p:rCtr x="1026" y="0"/>
                                    </p:animMotion>
                                  </p:childTnLst>
                                </p:cTn>
                              </p:par>
                              <p:par>
                                <p:cTn id="22" presetID="10" presetClass="entr" presetSubtype="0" fill="hold" nodeType="withEffect">
                                  <p:stCondLst>
                                    <p:cond delay="100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31" presetClass="entr" presetSubtype="0" fill="hold" nodeType="withEffect">
                                  <p:stCondLst>
                                    <p:cond delay="15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ppt_w</p:attrName>
                                        </p:attrNameLst>
                                      </p:cBhvr>
                                      <p:tavLst>
                                        <p:tav tm="0">
                                          <p:val>
                                            <p:fltVal val="0"/>
                                          </p:val>
                                        </p:tav>
                                        <p:tav tm="100000">
                                          <p:val>
                                            <p:strVal val="#ppt_w"/>
                                          </p:val>
                                        </p:tav>
                                      </p:tavLst>
                                    </p:anim>
                                    <p:anim calcmode="lin" valueType="num">
                                      <p:cBhvr>
                                        <p:cTn id="28" dur="1000" fill="hold"/>
                                        <p:tgtEl>
                                          <p:spTgt spid="16"/>
                                        </p:tgtEl>
                                        <p:attrNameLst>
                                          <p:attrName>ppt_h</p:attrName>
                                        </p:attrNameLst>
                                      </p:cBhvr>
                                      <p:tavLst>
                                        <p:tav tm="0">
                                          <p:val>
                                            <p:fltVal val="0"/>
                                          </p:val>
                                        </p:tav>
                                        <p:tav tm="100000">
                                          <p:val>
                                            <p:strVal val="#ppt_h"/>
                                          </p:val>
                                        </p:tav>
                                      </p:tavLst>
                                    </p:anim>
                                    <p:anim calcmode="lin" valueType="num">
                                      <p:cBhvr>
                                        <p:cTn id="29" dur="1000" fill="hold"/>
                                        <p:tgtEl>
                                          <p:spTgt spid="16"/>
                                        </p:tgtEl>
                                        <p:attrNameLst>
                                          <p:attrName>style.rotation</p:attrName>
                                        </p:attrNameLst>
                                      </p:cBhvr>
                                      <p:tavLst>
                                        <p:tav tm="0">
                                          <p:val>
                                            <p:fltVal val="90"/>
                                          </p:val>
                                        </p:tav>
                                        <p:tav tm="100000">
                                          <p:val>
                                            <p:fltVal val="0"/>
                                          </p:val>
                                        </p:tav>
                                      </p:tavLst>
                                    </p:anim>
                                    <p:animEffect transition="in" filter="fade">
                                      <p:cBhvr>
                                        <p:cTn id="30" dur="1000"/>
                                        <p:tgtEl>
                                          <p:spTgt spid="16"/>
                                        </p:tgtEl>
                                      </p:cBhvr>
                                    </p:animEffect>
                                  </p:childTnLst>
                                </p:cTn>
                              </p:par>
                              <p:par>
                                <p:cTn id="31" presetID="31" presetClass="entr" presetSubtype="0" fill="hold" nodeType="withEffect">
                                  <p:stCondLst>
                                    <p:cond delay="1500"/>
                                  </p:stCondLst>
                                  <p:childTnLst>
                                    <p:set>
                                      <p:cBhvr>
                                        <p:cTn id="32" dur="1" fill="hold">
                                          <p:stCondLst>
                                            <p:cond delay="0"/>
                                          </p:stCondLst>
                                        </p:cTn>
                                        <p:tgtEl>
                                          <p:spTgt spid="29"/>
                                        </p:tgtEl>
                                        <p:attrNameLst>
                                          <p:attrName>style.visibility</p:attrName>
                                        </p:attrNameLst>
                                      </p:cBhvr>
                                      <p:to>
                                        <p:strVal val="visible"/>
                                      </p:to>
                                    </p:set>
                                    <p:anim calcmode="lin" valueType="num">
                                      <p:cBhvr>
                                        <p:cTn id="33" dur="1000" fill="hold"/>
                                        <p:tgtEl>
                                          <p:spTgt spid="29"/>
                                        </p:tgtEl>
                                        <p:attrNameLst>
                                          <p:attrName>ppt_w</p:attrName>
                                        </p:attrNameLst>
                                      </p:cBhvr>
                                      <p:tavLst>
                                        <p:tav tm="0">
                                          <p:val>
                                            <p:fltVal val="0"/>
                                          </p:val>
                                        </p:tav>
                                        <p:tav tm="100000">
                                          <p:val>
                                            <p:strVal val="#ppt_w"/>
                                          </p:val>
                                        </p:tav>
                                      </p:tavLst>
                                    </p:anim>
                                    <p:anim calcmode="lin" valueType="num">
                                      <p:cBhvr>
                                        <p:cTn id="34" dur="1000" fill="hold"/>
                                        <p:tgtEl>
                                          <p:spTgt spid="29"/>
                                        </p:tgtEl>
                                        <p:attrNameLst>
                                          <p:attrName>ppt_h</p:attrName>
                                        </p:attrNameLst>
                                      </p:cBhvr>
                                      <p:tavLst>
                                        <p:tav tm="0">
                                          <p:val>
                                            <p:fltVal val="0"/>
                                          </p:val>
                                        </p:tav>
                                        <p:tav tm="100000">
                                          <p:val>
                                            <p:strVal val="#ppt_h"/>
                                          </p:val>
                                        </p:tav>
                                      </p:tavLst>
                                    </p:anim>
                                    <p:anim calcmode="lin" valueType="num">
                                      <p:cBhvr>
                                        <p:cTn id="35" dur="1000" fill="hold"/>
                                        <p:tgtEl>
                                          <p:spTgt spid="29"/>
                                        </p:tgtEl>
                                        <p:attrNameLst>
                                          <p:attrName>style.rotation</p:attrName>
                                        </p:attrNameLst>
                                      </p:cBhvr>
                                      <p:tavLst>
                                        <p:tav tm="0">
                                          <p:val>
                                            <p:fltVal val="90"/>
                                          </p:val>
                                        </p:tav>
                                        <p:tav tm="100000">
                                          <p:val>
                                            <p:fltVal val="0"/>
                                          </p:val>
                                        </p:tav>
                                      </p:tavLst>
                                    </p:anim>
                                    <p:animEffect transition="in" filter="fade">
                                      <p:cBhvr>
                                        <p:cTn id="36"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88A66-E349-CE4F-9746-781C046461C1}"/>
              </a:ext>
            </a:extLst>
          </p:cNvPr>
          <p:cNvSpPr>
            <a:spLocks noGrp="1"/>
          </p:cNvSpPr>
          <p:nvPr>
            <p:ph type="title"/>
          </p:nvPr>
        </p:nvSpPr>
        <p:spPr>
          <a:xfrm>
            <a:off x="0" y="720000"/>
            <a:ext cx="9906000" cy="487313"/>
          </a:xfrm>
        </p:spPr>
        <p:txBody>
          <a:bodyPr/>
          <a:lstStyle/>
          <a:p>
            <a:pPr lvl="0" eaLnBrk="1" hangingPunct="1">
              <a:lnSpc>
                <a:spcPts val="3800"/>
              </a:lnSpc>
            </a:pPr>
            <a:r>
              <a:rPr lang="en-US" cap="none" dirty="0">
                <a:solidFill>
                  <a:srgbClr val="00864F"/>
                </a:solidFill>
                <a:latin typeface="Arial" charset="0"/>
                <a:ea typeface="ＭＳ Ｐゴシック"/>
              </a:rPr>
              <a:t>My needs, your needs</a:t>
            </a:r>
            <a:endParaRPr lang="en-US" dirty="0"/>
          </a:p>
        </p:txBody>
      </p:sp>
      <p:sp>
        <p:nvSpPr>
          <p:cNvPr id="20" name="Content Placeholder 2">
            <a:extLst>
              <a:ext uri="{FF2B5EF4-FFF2-40B4-BE49-F238E27FC236}">
                <a16:creationId xmlns:a16="http://schemas.microsoft.com/office/drawing/2014/main" id="{FCDC3594-7BC4-574C-862F-3A051CFBE0C1}"/>
              </a:ext>
            </a:extLst>
          </p:cNvPr>
          <p:cNvSpPr txBox="1">
            <a:spLocks/>
          </p:cNvSpPr>
          <p:nvPr/>
        </p:nvSpPr>
        <p:spPr>
          <a:xfrm>
            <a:off x="2569028" y="1440000"/>
            <a:ext cx="4767944" cy="834082"/>
          </a:xfrm>
          <a:prstGeom prst="rect">
            <a:avLst/>
          </a:prstGeom>
        </p:spPr>
        <p:txBody>
          <a:bodyPr/>
          <a:lstStyle>
            <a:lvl1pPr marL="182489" indent="-18248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657" indent="-28563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1142" indent="-1571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957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659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dirty="0"/>
              <a:t>Think of something you need – share your idea with your partner.</a:t>
            </a:r>
            <a:endParaRPr lang="en-US" sz="2000" dirty="0"/>
          </a:p>
        </p:txBody>
      </p:sp>
      <p:sp>
        <p:nvSpPr>
          <p:cNvPr id="9" name="Rectangle 8">
            <a:extLst>
              <a:ext uri="{FF2B5EF4-FFF2-40B4-BE49-F238E27FC236}">
                <a16:creationId xmlns:a16="http://schemas.microsoft.com/office/drawing/2014/main" id="{737BEED9-578A-F94B-B219-C8A4E04F2AB4}"/>
              </a:ext>
              <a:ext uri="{C183D7F6-B498-43B3-948B-1728B52AA6E4}">
                <adec:decorative xmlns:adec="http://schemas.microsoft.com/office/drawing/2017/decorative" val="1"/>
              </a:ext>
            </a:extLst>
          </p:cNvPr>
          <p:cNvSpPr/>
          <p:nvPr/>
        </p:nvSpPr>
        <p:spPr>
          <a:xfrm>
            <a:off x="1215887" y="5197819"/>
            <a:ext cx="7474226" cy="845172"/>
          </a:xfrm>
          <a:prstGeom prst="rect">
            <a:avLst/>
          </a:prstGeom>
          <a:solidFill>
            <a:schemeClr val="accent5">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thought bubble coming from the girl">
            <a:extLst>
              <a:ext uri="{FF2B5EF4-FFF2-40B4-BE49-F238E27FC236}">
                <a16:creationId xmlns:a16="http://schemas.microsoft.com/office/drawing/2014/main" id="{83D2368C-EF02-CF40-9C9C-75567B677493}"/>
              </a:ext>
            </a:extLst>
          </p:cNvPr>
          <p:cNvPicPr>
            <a:picLocks noChangeAspect="1"/>
          </p:cNvPicPr>
          <p:nvPr/>
        </p:nvPicPr>
        <p:blipFill>
          <a:blip r:embed="rId3"/>
          <a:stretch>
            <a:fillRect/>
          </a:stretch>
        </p:blipFill>
        <p:spPr>
          <a:xfrm>
            <a:off x="395022" y="4369914"/>
            <a:ext cx="2210618" cy="1956667"/>
          </a:xfrm>
          <a:prstGeom prst="rect">
            <a:avLst/>
          </a:prstGeom>
        </p:spPr>
      </p:pic>
      <p:pic>
        <p:nvPicPr>
          <p:cNvPr id="19" name="Picture 18">
            <a:extLst>
              <a:ext uri="{FF2B5EF4-FFF2-40B4-BE49-F238E27FC236}">
                <a16:creationId xmlns:a16="http://schemas.microsoft.com/office/drawing/2014/main" id="{F848C922-FFEF-594B-83D5-CC13FDC1A2C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flipH="1">
            <a:off x="2569920" y="2450444"/>
            <a:ext cx="2482373" cy="2535013"/>
          </a:xfrm>
          <a:prstGeom prst="rect">
            <a:avLst/>
          </a:prstGeom>
        </p:spPr>
      </p:pic>
      <p:pic>
        <p:nvPicPr>
          <p:cNvPr id="25" name="Picture 24" descr="a jumper appears inside the thought bubble">
            <a:extLst>
              <a:ext uri="{FF2B5EF4-FFF2-40B4-BE49-F238E27FC236}">
                <a16:creationId xmlns:a16="http://schemas.microsoft.com/office/drawing/2014/main" id="{E2073889-46AC-4F40-A686-00B4B49EF844}"/>
              </a:ext>
            </a:extLst>
          </p:cNvPr>
          <p:cNvPicPr>
            <a:picLocks noChangeAspect="1"/>
          </p:cNvPicPr>
          <p:nvPr/>
        </p:nvPicPr>
        <p:blipFill>
          <a:blip r:embed="rId5"/>
          <a:srcRect/>
          <a:stretch/>
        </p:blipFill>
        <p:spPr>
          <a:xfrm rot="20398841">
            <a:off x="2548103" y="2665240"/>
            <a:ext cx="2373488" cy="1227225"/>
          </a:xfrm>
          <a:prstGeom prst="rect">
            <a:avLst/>
          </a:prstGeom>
        </p:spPr>
      </p:pic>
      <p:pic>
        <p:nvPicPr>
          <p:cNvPr id="8" name="Picture 7" descr="thought bubble coming from the boy">
            <a:extLst>
              <a:ext uri="{FF2B5EF4-FFF2-40B4-BE49-F238E27FC236}">
                <a16:creationId xmlns:a16="http://schemas.microsoft.com/office/drawing/2014/main" id="{C5CC4281-9EB8-804E-8F99-8B5D04F0747A}"/>
              </a:ext>
            </a:extLst>
          </p:cNvPr>
          <p:cNvPicPr>
            <a:picLocks noChangeAspect="1"/>
          </p:cNvPicPr>
          <p:nvPr/>
        </p:nvPicPr>
        <p:blipFill>
          <a:blip r:embed="rId6"/>
          <a:stretch>
            <a:fillRect/>
          </a:stretch>
        </p:blipFill>
        <p:spPr>
          <a:xfrm flipH="1">
            <a:off x="7838795" y="4467730"/>
            <a:ext cx="1516162" cy="1460180"/>
          </a:xfrm>
          <a:prstGeom prst="rect">
            <a:avLst/>
          </a:prstGeom>
        </p:spPr>
      </p:pic>
      <p:pic>
        <p:nvPicPr>
          <p:cNvPr id="22" name="Picture 21">
            <a:extLst>
              <a:ext uri="{FF2B5EF4-FFF2-40B4-BE49-F238E27FC236}">
                <a16:creationId xmlns:a16="http://schemas.microsoft.com/office/drawing/2014/main" id="{BA2D2276-ABAE-FE45-A914-06D035417E2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399409" y="2313206"/>
            <a:ext cx="2482374" cy="2535013"/>
          </a:xfrm>
          <a:prstGeom prst="rect">
            <a:avLst/>
          </a:prstGeom>
        </p:spPr>
      </p:pic>
      <p:grpSp>
        <p:nvGrpSpPr>
          <p:cNvPr id="16" name="Group 15" descr="a pair of shoes appears inside the thought bubble">
            <a:extLst>
              <a:ext uri="{FF2B5EF4-FFF2-40B4-BE49-F238E27FC236}">
                <a16:creationId xmlns:a16="http://schemas.microsoft.com/office/drawing/2014/main" id="{DC5126E1-CF23-5F4E-953B-7B096F5F2B7D}"/>
              </a:ext>
            </a:extLst>
          </p:cNvPr>
          <p:cNvGrpSpPr/>
          <p:nvPr/>
        </p:nvGrpSpPr>
        <p:grpSpPr>
          <a:xfrm rot="2906428">
            <a:off x="5973482" y="2514337"/>
            <a:ext cx="1216367" cy="1356866"/>
            <a:chOff x="7794226" y="2843458"/>
            <a:chExt cx="1204643" cy="1343786"/>
          </a:xfrm>
        </p:grpSpPr>
        <p:pic>
          <p:nvPicPr>
            <p:cNvPr id="17" name="Picture 16">
              <a:extLst>
                <a:ext uri="{FF2B5EF4-FFF2-40B4-BE49-F238E27FC236}">
                  <a16:creationId xmlns:a16="http://schemas.microsoft.com/office/drawing/2014/main" id="{62AFA7F7-8E3C-5347-A7C0-2A29FE91A8F3}"/>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rot="21291173">
              <a:off x="8364309" y="2843458"/>
              <a:ext cx="634560" cy="1215603"/>
            </a:xfrm>
            <a:prstGeom prst="rect">
              <a:avLst/>
            </a:prstGeom>
          </p:spPr>
        </p:pic>
        <p:pic>
          <p:nvPicPr>
            <p:cNvPr id="18" name="Picture 17">
              <a:extLst>
                <a:ext uri="{FF2B5EF4-FFF2-40B4-BE49-F238E27FC236}">
                  <a16:creationId xmlns:a16="http://schemas.microsoft.com/office/drawing/2014/main" id="{84DCA1C9-3C90-4946-AB1B-FAB1159B5EA8}"/>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rot="19618838" flipH="1">
              <a:off x="7794226" y="2971641"/>
              <a:ext cx="634560" cy="1215603"/>
            </a:xfrm>
            <a:prstGeom prst="rect">
              <a:avLst/>
            </a:prstGeom>
          </p:spPr>
        </p:pic>
      </p:grpSp>
      <p:sp>
        <p:nvSpPr>
          <p:cNvPr id="5" name="TextBox 4">
            <a:extLst>
              <a:ext uri="{FF2B5EF4-FFF2-40B4-BE49-F238E27FC236}">
                <a16:creationId xmlns:a16="http://schemas.microsoft.com/office/drawing/2014/main" id="{0999E387-1E2D-4241-B1A6-B4D4B93574BF}"/>
              </a:ext>
            </a:extLst>
          </p:cNvPr>
          <p:cNvSpPr txBox="1"/>
          <p:nvPr/>
        </p:nvSpPr>
        <p:spPr>
          <a:xfrm>
            <a:off x="3278967" y="5197819"/>
            <a:ext cx="3348067" cy="830997"/>
          </a:xfrm>
          <a:prstGeom prst="rect">
            <a:avLst/>
          </a:prstGeom>
          <a:noFill/>
        </p:spPr>
        <p:txBody>
          <a:bodyPr wrap="square" rtlCol="0">
            <a:spAutoFit/>
          </a:bodyPr>
          <a:lstStyle/>
          <a:p>
            <a:pPr algn="ctr"/>
            <a:r>
              <a:rPr lang="en-GB" dirty="0"/>
              <a:t>Are your ideas the same or different?</a:t>
            </a:r>
          </a:p>
        </p:txBody>
      </p:sp>
    </p:spTree>
    <p:extLst>
      <p:ext uri="{BB962C8B-B14F-4D97-AF65-F5344CB8AC3E}">
        <p14:creationId xmlns:p14="http://schemas.microsoft.com/office/powerpoint/2010/main" val="108045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2500"/>
                            </p:stCondLst>
                            <p:childTnLst>
                              <p:par>
                                <p:cTn id="9" presetID="2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1000"/>
                                        <p:tgtEl>
                                          <p:spTgt spid="19"/>
                                        </p:tgtEl>
                                      </p:cBhvr>
                                    </p:animEffect>
                                  </p:childTnLst>
                                </p:cTn>
                              </p:par>
                            </p:childTnLst>
                          </p:cTn>
                        </p:par>
                        <p:par>
                          <p:cTn id="12" fill="hold">
                            <p:stCondLst>
                              <p:cond delay="3500"/>
                            </p:stCondLst>
                            <p:childTnLst>
                              <p:par>
                                <p:cTn id="13" presetID="10"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5000"/>
                            </p:stCondLst>
                            <p:childTnLst>
                              <p:par>
                                <p:cTn id="21" presetID="22" presetClass="entr" presetSubtype="4"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1000"/>
                                        <p:tgtEl>
                                          <p:spTgt spid="22"/>
                                        </p:tgtEl>
                                      </p:cBhvr>
                                    </p:animEffect>
                                  </p:childTnLst>
                                </p:cTn>
                              </p:par>
                            </p:childTnLst>
                          </p:cTn>
                        </p:par>
                        <p:par>
                          <p:cTn id="24" fill="hold">
                            <p:stCondLst>
                              <p:cond delay="60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childTnLst>
                                </p:cTn>
                              </p:par>
                            </p:childTnLst>
                          </p:cTn>
                        </p:par>
                        <p:par>
                          <p:cTn id="28" fill="hold">
                            <p:stCondLst>
                              <p:cond delay="7000"/>
                            </p:stCondLst>
                            <p:childTnLst>
                              <p:par>
                                <p:cTn id="29" presetID="10" presetClass="entr" presetSubtype="0" fill="hold" grpId="0" nodeType="afterEffect">
                                  <p:stCondLst>
                                    <p:cond delay="15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grpId="0" nodeType="withEffect">
                                  <p:stCondLst>
                                    <p:cond delay="150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F0779-94E0-DF41-988F-3807BE50339D}"/>
              </a:ext>
            </a:extLst>
          </p:cNvPr>
          <p:cNvSpPr>
            <a:spLocks noGrp="1"/>
          </p:cNvSpPr>
          <p:nvPr>
            <p:ph type="title"/>
          </p:nvPr>
        </p:nvSpPr>
        <p:spPr>
          <a:xfrm>
            <a:off x="0" y="720000"/>
            <a:ext cx="9906000" cy="487313"/>
          </a:xfrm>
        </p:spPr>
        <p:txBody>
          <a:bodyPr/>
          <a:lstStyle/>
          <a:p>
            <a:pPr lvl="0" eaLnBrk="1" hangingPunct="1">
              <a:lnSpc>
                <a:spcPts val="3800"/>
              </a:lnSpc>
            </a:pPr>
            <a:r>
              <a:rPr lang="en-US" cap="none" dirty="0">
                <a:solidFill>
                  <a:srgbClr val="00864F"/>
                </a:solidFill>
                <a:latin typeface="Arial" charset="0"/>
                <a:ea typeface="ＭＳ Ｐゴシック"/>
              </a:rPr>
              <a:t>Needs and wants</a:t>
            </a:r>
            <a:endParaRPr lang="en-US" dirty="0"/>
          </a:p>
        </p:txBody>
      </p:sp>
      <p:grpSp>
        <p:nvGrpSpPr>
          <p:cNvPr id="51" name="Group 50" descr="a bottle of water">
            <a:extLst>
              <a:ext uri="{FF2B5EF4-FFF2-40B4-BE49-F238E27FC236}">
                <a16:creationId xmlns:a16="http://schemas.microsoft.com/office/drawing/2014/main" id="{FC3714AC-8D44-2643-8155-D53C6DE93219}"/>
              </a:ext>
              <a:ext uri="{C183D7F6-B498-43B3-948B-1728B52AA6E4}">
                <adec:decorative xmlns:adec="http://schemas.microsoft.com/office/drawing/2017/decorative" val="0"/>
              </a:ext>
            </a:extLst>
          </p:cNvPr>
          <p:cNvGrpSpPr/>
          <p:nvPr/>
        </p:nvGrpSpPr>
        <p:grpSpPr>
          <a:xfrm>
            <a:off x="515708" y="1411154"/>
            <a:ext cx="1263647" cy="1329950"/>
            <a:chOff x="515708" y="1411154"/>
            <a:chExt cx="1263647" cy="1329950"/>
          </a:xfrm>
        </p:grpSpPr>
        <p:sp>
          <p:nvSpPr>
            <p:cNvPr id="52" name="Oval 51">
              <a:extLst>
                <a:ext uri="{FF2B5EF4-FFF2-40B4-BE49-F238E27FC236}">
                  <a16:creationId xmlns:a16="http://schemas.microsoft.com/office/drawing/2014/main" id="{AF450428-0F53-954C-BCF2-EEEDE05B19B1}"/>
                </a:ext>
                <a:ext uri="{C183D7F6-B498-43B3-948B-1728B52AA6E4}">
                  <adec:decorative xmlns:adec="http://schemas.microsoft.com/office/drawing/2017/decorative" val="1"/>
                </a:ext>
              </a:extLst>
            </p:cNvPr>
            <p:cNvSpPr/>
            <p:nvPr/>
          </p:nvSpPr>
          <p:spPr>
            <a:xfrm>
              <a:off x="515708" y="14443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3" name="Picture 52">
              <a:extLst>
                <a:ext uri="{FF2B5EF4-FFF2-40B4-BE49-F238E27FC236}">
                  <a16:creationId xmlns:a16="http://schemas.microsoft.com/office/drawing/2014/main" id="{2E7D4585-5590-AF4B-8A78-8A2658EA21E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0768041">
              <a:off x="921453" y="1411154"/>
              <a:ext cx="475364" cy="1329950"/>
            </a:xfrm>
            <a:prstGeom prst="rect">
              <a:avLst/>
            </a:prstGeom>
          </p:spPr>
        </p:pic>
      </p:grpSp>
      <p:grpSp>
        <p:nvGrpSpPr>
          <p:cNvPr id="54" name="Group 53" descr="A house">
            <a:extLst>
              <a:ext uri="{FF2B5EF4-FFF2-40B4-BE49-F238E27FC236}">
                <a16:creationId xmlns:a16="http://schemas.microsoft.com/office/drawing/2014/main" id="{4D4BBE38-B8CF-E945-B5B1-7828166B8B34}"/>
              </a:ext>
              <a:ext uri="{C183D7F6-B498-43B3-948B-1728B52AA6E4}">
                <adec:decorative xmlns:adec="http://schemas.microsoft.com/office/drawing/2017/decorative" val="0"/>
              </a:ext>
            </a:extLst>
          </p:cNvPr>
          <p:cNvGrpSpPr/>
          <p:nvPr/>
        </p:nvGrpSpPr>
        <p:grpSpPr>
          <a:xfrm>
            <a:off x="2344508" y="1444305"/>
            <a:ext cx="1263647" cy="1263647"/>
            <a:chOff x="2344508" y="1444305"/>
            <a:chExt cx="1263647" cy="1263647"/>
          </a:xfrm>
        </p:grpSpPr>
        <p:sp>
          <p:nvSpPr>
            <p:cNvPr id="56" name="Oval 55">
              <a:extLst>
                <a:ext uri="{FF2B5EF4-FFF2-40B4-BE49-F238E27FC236}">
                  <a16:creationId xmlns:a16="http://schemas.microsoft.com/office/drawing/2014/main" id="{B1C8CB5F-74E4-AA47-B853-D64C001B903E}"/>
                </a:ext>
                <a:ext uri="{C183D7F6-B498-43B3-948B-1728B52AA6E4}">
                  <adec:decorative xmlns:adec="http://schemas.microsoft.com/office/drawing/2017/decorative" val="1"/>
                </a:ext>
              </a:extLst>
            </p:cNvPr>
            <p:cNvSpPr/>
            <p:nvPr/>
          </p:nvSpPr>
          <p:spPr>
            <a:xfrm>
              <a:off x="2344508" y="14443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7" name="Picture 56">
              <a:extLst>
                <a:ext uri="{FF2B5EF4-FFF2-40B4-BE49-F238E27FC236}">
                  <a16:creationId xmlns:a16="http://schemas.microsoft.com/office/drawing/2014/main" id="{355D9B67-CC9C-754E-9D9E-B4F11EA6DEE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408439" y="1556570"/>
              <a:ext cx="1118871" cy="881535"/>
            </a:xfrm>
            <a:prstGeom prst="rect">
              <a:avLst/>
            </a:prstGeom>
          </p:spPr>
        </p:pic>
      </p:grpSp>
      <p:grpSp>
        <p:nvGrpSpPr>
          <p:cNvPr id="58" name="Group 57" descr="A green car">
            <a:extLst>
              <a:ext uri="{FF2B5EF4-FFF2-40B4-BE49-F238E27FC236}">
                <a16:creationId xmlns:a16="http://schemas.microsoft.com/office/drawing/2014/main" id="{56DCBF73-8A82-2F45-9F03-67326FC36039}"/>
              </a:ext>
              <a:ext uri="{C183D7F6-B498-43B3-948B-1728B52AA6E4}">
                <adec:decorative xmlns:adec="http://schemas.microsoft.com/office/drawing/2017/decorative" val="0"/>
              </a:ext>
            </a:extLst>
          </p:cNvPr>
          <p:cNvGrpSpPr/>
          <p:nvPr/>
        </p:nvGrpSpPr>
        <p:grpSpPr>
          <a:xfrm>
            <a:off x="4057988" y="1444305"/>
            <a:ext cx="1510550" cy="1263647"/>
            <a:chOff x="4057988" y="1444305"/>
            <a:chExt cx="1510550" cy="1263647"/>
          </a:xfrm>
        </p:grpSpPr>
        <p:sp>
          <p:nvSpPr>
            <p:cNvPr id="59" name="Oval 58">
              <a:extLst>
                <a:ext uri="{FF2B5EF4-FFF2-40B4-BE49-F238E27FC236}">
                  <a16:creationId xmlns:a16="http://schemas.microsoft.com/office/drawing/2014/main" id="{33E4D046-2E48-C74B-8EDC-5F6F0FE36278}"/>
                </a:ext>
                <a:ext uri="{C183D7F6-B498-43B3-948B-1728B52AA6E4}">
                  <adec:decorative xmlns:adec="http://schemas.microsoft.com/office/drawing/2017/decorative" val="1"/>
                </a:ext>
              </a:extLst>
            </p:cNvPr>
            <p:cNvSpPr/>
            <p:nvPr/>
          </p:nvSpPr>
          <p:spPr>
            <a:xfrm>
              <a:off x="4211408" y="14443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3" name="Picture 62">
              <a:extLst>
                <a:ext uri="{FF2B5EF4-FFF2-40B4-BE49-F238E27FC236}">
                  <a16:creationId xmlns:a16="http://schemas.microsoft.com/office/drawing/2014/main" id="{31B97FD9-060C-354C-95A8-B4ABEF93B3B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057988" y="1749622"/>
              <a:ext cx="1510550" cy="721027"/>
            </a:xfrm>
            <a:prstGeom prst="rect">
              <a:avLst/>
            </a:prstGeom>
          </p:spPr>
        </p:pic>
      </p:grpSp>
      <p:grpSp>
        <p:nvGrpSpPr>
          <p:cNvPr id="64" name="Group 63" descr="Food items">
            <a:extLst>
              <a:ext uri="{FF2B5EF4-FFF2-40B4-BE49-F238E27FC236}">
                <a16:creationId xmlns:a16="http://schemas.microsoft.com/office/drawing/2014/main" id="{8C27DA17-755E-A842-AFEA-23B4580EACE7}"/>
              </a:ext>
              <a:ext uri="{C183D7F6-B498-43B3-948B-1728B52AA6E4}">
                <adec:decorative xmlns:adec="http://schemas.microsoft.com/office/drawing/2017/decorative" val="0"/>
              </a:ext>
            </a:extLst>
          </p:cNvPr>
          <p:cNvGrpSpPr/>
          <p:nvPr/>
        </p:nvGrpSpPr>
        <p:grpSpPr>
          <a:xfrm>
            <a:off x="6168943" y="1444305"/>
            <a:ext cx="1423356" cy="1263647"/>
            <a:chOff x="6168943" y="1444305"/>
            <a:chExt cx="1423356" cy="1263647"/>
          </a:xfrm>
        </p:grpSpPr>
        <p:sp>
          <p:nvSpPr>
            <p:cNvPr id="65" name="Oval 64">
              <a:extLst>
                <a:ext uri="{FF2B5EF4-FFF2-40B4-BE49-F238E27FC236}">
                  <a16:creationId xmlns:a16="http://schemas.microsoft.com/office/drawing/2014/main" id="{ACF9DC33-6DC7-BD4D-9008-210C501A49B7}"/>
                </a:ext>
                <a:ext uri="{C183D7F6-B498-43B3-948B-1728B52AA6E4}">
                  <adec:decorative xmlns:adec="http://schemas.microsoft.com/office/drawing/2017/decorative" val="1"/>
                </a:ext>
              </a:extLst>
            </p:cNvPr>
            <p:cNvSpPr/>
            <p:nvPr/>
          </p:nvSpPr>
          <p:spPr>
            <a:xfrm>
              <a:off x="6179908" y="14443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6" name="Picture 65">
              <a:extLst>
                <a:ext uri="{FF2B5EF4-FFF2-40B4-BE49-F238E27FC236}">
                  <a16:creationId xmlns:a16="http://schemas.microsoft.com/office/drawing/2014/main" id="{A020DEB7-C2BC-4F49-9A0C-2CBC72B8415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168943" y="1540362"/>
              <a:ext cx="898864" cy="840664"/>
            </a:xfrm>
            <a:prstGeom prst="rect">
              <a:avLst/>
            </a:prstGeom>
          </p:spPr>
        </p:pic>
        <p:pic>
          <p:nvPicPr>
            <p:cNvPr id="76" name="Picture 75">
              <a:extLst>
                <a:ext uri="{FF2B5EF4-FFF2-40B4-BE49-F238E27FC236}">
                  <a16:creationId xmlns:a16="http://schemas.microsoft.com/office/drawing/2014/main" id="{B2A54EC9-AB16-5646-A93E-1006712470F4}"/>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756703" y="1767740"/>
              <a:ext cx="835596" cy="931421"/>
            </a:xfrm>
            <a:prstGeom prst="rect">
              <a:avLst/>
            </a:prstGeom>
          </p:spPr>
        </p:pic>
      </p:grpSp>
      <p:grpSp>
        <p:nvGrpSpPr>
          <p:cNvPr id="77" name="Group 76" descr="A bed">
            <a:extLst>
              <a:ext uri="{FF2B5EF4-FFF2-40B4-BE49-F238E27FC236}">
                <a16:creationId xmlns:a16="http://schemas.microsoft.com/office/drawing/2014/main" id="{22A25787-7D65-F646-9C68-B5B5BD449411}"/>
              </a:ext>
              <a:ext uri="{C183D7F6-B498-43B3-948B-1728B52AA6E4}">
                <adec:decorative xmlns:adec="http://schemas.microsoft.com/office/drawing/2017/decorative" val="0"/>
              </a:ext>
            </a:extLst>
          </p:cNvPr>
          <p:cNvGrpSpPr/>
          <p:nvPr/>
        </p:nvGrpSpPr>
        <p:grpSpPr>
          <a:xfrm>
            <a:off x="7983308" y="1444305"/>
            <a:ext cx="1263647" cy="1263647"/>
            <a:chOff x="7983308" y="1444305"/>
            <a:chExt cx="1263647" cy="1263647"/>
          </a:xfrm>
        </p:grpSpPr>
        <p:sp>
          <p:nvSpPr>
            <p:cNvPr id="78" name="Oval 77">
              <a:extLst>
                <a:ext uri="{FF2B5EF4-FFF2-40B4-BE49-F238E27FC236}">
                  <a16:creationId xmlns:a16="http://schemas.microsoft.com/office/drawing/2014/main" id="{3DE5DCDD-0D18-F542-8D97-DF5D8DF2239B}"/>
                </a:ext>
                <a:ext uri="{C183D7F6-B498-43B3-948B-1728B52AA6E4}">
                  <adec:decorative xmlns:adec="http://schemas.microsoft.com/office/drawing/2017/decorative" val="1"/>
                </a:ext>
              </a:extLst>
            </p:cNvPr>
            <p:cNvSpPr/>
            <p:nvPr/>
          </p:nvSpPr>
          <p:spPr>
            <a:xfrm>
              <a:off x="7983308" y="14443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3" name="Picture 82">
              <a:extLst>
                <a:ext uri="{FF2B5EF4-FFF2-40B4-BE49-F238E27FC236}">
                  <a16:creationId xmlns:a16="http://schemas.microsoft.com/office/drawing/2014/main" id="{91296E7F-C14E-5A4C-8A0A-C24FE86CFCE5}"/>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065394" y="1742262"/>
              <a:ext cx="1140116" cy="679463"/>
            </a:xfrm>
            <a:prstGeom prst="rect">
              <a:avLst/>
            </a:prstGeom>
          </p:spPr>
        </p:pic>
      </p:grpSp>
      <p:grpSp>
        <p:nvGrpSpPr>
          <p:cNvPr id="84" name="Group 83" descr="A computer game controller">
            <a:extLst>
              <a:ext uri="{FF2B5EF4-FFF2-40B4-BE49-F238E27FC236}">
                <a16:creationId xmlns:a16="http://schemas.microsoft.com/office/drawing/2014/main" id="{8CBA7282-E458-9344-9D95-8C0FE989751F}"/>
              </a:ext>
              <a:ext uri="{C183D7F6-B498-43B3-948B-1728B52AA6E4}">
                <adec:decorative xmlns:adec="http://schemas.microsoft.com/office/drawing/2017/decorative" val="0"/>
              </a:ext>
            </a:extLst>
          </p:cNvPr>
          <p:cNvGrpSpPr/>
          <p:nvPr/>
        </p:nvGrpSpPr>
        <p:grpSpPr>
          <a:xfrm>
            <a:off x="526552" y="3158805"/>
            <a:ext cx="1263647" cy="1263647"/>
            <a:chOff x="526552" y="3158805"/>
            <a:chExt cx="1263647" cy="1263647"/>
          </a:xfrm>
        </p:grpSpPr>
        <p:sp>
          <p:nvSpPr>
            <p:cNvPr id="85" name="Oval 84">
              <a:extLst>
                <a:ext uri="{FF2B5EF4-FFF2-40B4-BE49-F238E27FC236}">
                  <a16:creationId xmlns:a16="http://schemas.microsoft.com/office/drawing/2014/main" id="{2C4C5655-58F2-AC47-8FDF-7709FA4531D6}"/>
                </a:ext>
                <a:ext uri="{C183D7F6-B498-43B3-948B-1728B52AA6E4}">
                  <adec:decorative xmlns:adec="http://schemas.microsoft.com/office/drawing/2017/decorative" val="1"/>
                </a:ext>
              </a:extLst>
            </p:cNvPr>
            <p:cNvSpPr/>
            <p:nvPr/>
          </p:nvSpPr>
          <p:spPr>
            <a:xfrm>
              <a:off x="526552" y="31588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6" name="Picture 85">
              <a:extLst>
                <a:ext uri="{FF2B5EF4-FFF2-40B4-BE49-F238E27FC236}">
                  <a16:creationId xmlns:a16="http://schemas.microsoft.com/office/drawing/2014/main" id="{8255DA6D-DA0D-E74E-A4F6-79B9AA4BCFF6}"/>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603465" y="3442683"/>
              <a:ext cx="1125869" cy="695889"/>
            </a:xfrm>
            <a:prstGeom prst="rect">
              <a:avLst/>
            </a:prstGeom>
          </p:spPr>
        </p:pic>
      </p:grpSp>
      <p:grpSp>
        <p:nvGrpSpPr>
          <p:cNvPr id="87" name="Group 86" descr="Some sweets">
            <a:extLst>
              <a:ext uri="{FF2B5EF4-FFF2-40B4-BE49-F238E27FC236}">
                <a16:creationId xmlns:a16="http://schemas.microsoft.com/office/drawing/2014/main" id="{0EE76F8E-84D5-E348-9F73-E5E099C91B5E}"/>
              </a:ext>
              <a:ext uri="{C183D7F6-B498-43B3-948B-1728B52AA6E4}">
                <adec:decorative xmlns:adec="http://schemas.microsoft.com/office/drawing/2017/decorative" val="0"/>
              </a:ext>
            </a:extLst>
          </p:cNvPr>
          <p:cNvGrpSpPr/>
          <p:nvPr/>
        </p:nvGrpSpPr>
        <p:grpSpPr>
          <a:xfrm>
            <a:off x="2368052" y="3158805"/>
            <a:ext cx="1263647" cy="1263647"/>
            <a:chOff x="2368052" y="3158805"/>
            <a:chExt cx="1263647" cy="1263647"/>
          </a:xfrm>
        </p:grpSpPr>
        <p:sp>
          <p:nvSpPr>
            <p:cNvPr id="88" name="Oval 87">
              <a:extLst>
                <a:ext uri="{FF2B5EF4-FFF2-40B4-BE49-F238E27FC236}">
                  <a16:creationId xmlns:a16="http://schemas.microsoft.com/office/drawing/2014/main" id="{5E72D243-2B25-ED43-AA9A-35E1F9D441EA}"/>
                </a:ext>
                <a:ext uri="{C183D7F6-B498-43B3-948B-1728B52AA6E4}">
                  <adec:decorative xmlns:adec="http://schemas.microsoft.com/office/drawing/2017/decorative" val="1"/>
                </a:ext>
              </a:extLst>
            </p:cNvPr>
            <p:cNvSpPr/>
            <p:nvPr/>
          </p:nvSpPr>
          <p:spPr>
            <a:xfrm>
              <a:off x="2368052" y="31588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9" name="Picture 88">
              <a:extLst>
                <a:ext uri="{FF2B5EF4-FFF2-40B4-BE49-F238E27FC236}">
                  <a16:creationId xmlns:a16="http://schemas.microsoft.com/office/drawing/2014/main" id="{F0699C07-5EB2-3144-B331-5A9A539CE352}"/>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2435021" y="3420447"/>
              <a:ext cx="1173134" cy="698752"/>
            </a:xfrm>
            <a:prstGeom prst="rect">
              <a:avLst/>
            </a:prstGeom>
          </p:spPr>
        </p:pic>
      </p:grpSp>
      <p:grpSp>
        <p:nvGrpSpPr>
          <p:cNvPr id="90" name="Group 89" descr="A chocolate bar">
            <a:extLst>
              <a:ext uri="{FF2B5EF4-FFF2-40B4-BE49-F238E27FC236}">
                <a16:creationId xmlns:a16="http://schemas.microsoft.com/office/drawing/2014/main" id="{76069CD1-8C69-DC41-B5CA-AB423FC2DD8F}"/>
              </a:ext>
              <a:ext uri="{C183D7F6-B498-43B3-948B-1728B52AA6E4}">
                <adec:decorative xmlns:adec="http://schemas.microsoft.com/office/drawing/2017/decorative" val="0"/>
              </a:ext>
            </a:extLst>
          </p:cNvPr>
          <p:cNvGrpSpPr/>
          <p:nvPr/>
        </p:nvGrpSpPr>
        <p:grpSpPr>
          <a:xfrm>
            <a:off x="4234952" y="3012958"/>
            <a:ext cx="1263647" cy="1409494"/>
            <a:chOff x="4234952" y="3012958"/>
            <a:chExt cx="1263647" cy="1409494"/>
          </a:xfrm>
        </p:grpSpPr>
        <p:sp>
          <p:nvSpPr>
            <p:cNvPr id="91" name="Oval 90">
              <a:extLst>
                <a:ext uri="{FF2B5EF4-FFF2-40B4-BE49-F238E27FC236}">
                  <a16:creationId xmlns:a16="http://schemas.microsoft.com/office/drawing/2014/main" id="{BA88EE4C-5FEC-BD42-84C2-BEAB9EF328F0}"/>
                </a:ext>
                <a:ext uri="{C183D7F6-B498-43B3-948B-1728B52AA6E4}">
                  <adec:decorative xmlns:adec="http://schemas.microsoft.com/office/drawing/2017/decorative" val="1"/>
                </a:ext>
              </a:extLst>
            </p:cNvPr>
            <p:cNvSpPr/>
            <p:nvPr/>
          </p:nvSpPr>
          <p:spPr>
            <a:xfrm>
              <a:off x="4234952" y="31588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 name="Picture 91">
              <a:extLst>
                <a:ext uri="{FF2B5EF4-FFF2-40B4-BE49-F238E27FC236}">
                  <a16:creationId xmlns:a16="http://schemas.microsoft.com/office/drawing/2014/main" id="{17211D14-79C3-A34E-A040-D7D09A7B5F33}"/>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4479444" y="3012958"/>
              <a:ext cx="783631" cy="1306052"/>
            </a:xfrm>
            <a:prstGeom prst="rect">
              <a:avLst/>
            </a:prstGeom>
          </p:spPr>
        </p:pic>
      </p:grpSp>
      <p:grpSp>
        <p:nvGrpSpPr>
          <p:cNvPr id="93" name="Group 92" descr="A comic book">
            <a:extLst>
              <a:ext uri="{FF2B5EF4-FFF2-40B4-BE49-F238E27FC236}">
                <a16:creationId xmlns:a16="http://schemas.microsoft.com/office/drawing/2014/main" id="{DBFDA718-712E-DE4E-9ABF-C3159C820483}"/>
              </a:ext>
              <a:ext uri="{C183D7F6-B498-43B3-948B-1728B52AA6E4}">
                <adec:decorative xmlns:adec="http://schemas.microsoft.com/office/drawing/2017/decorative" val="0"/>
              </a:ext>
            </a:extLst>
          </p:cNvPr>
          <p:cNvGrpSpPr/>
          <p:nvPr/>
        </p:nvGrpSpPr>
        <p:grpSpPr>
          <a:xfrm>
            <a:off x="6192608" y="3158805"/>
            <a:ext cx="1263647" cy="1292435"/>
            <a:chOff x="6192608" y="3158805"/>
            <a:chExt cx="1263647" cy="1292435"/>
          </a:xfrm>
        </p:grpSpPr>
        <p:sp>
          <p:nvSpPr>
            <p:cNvPr id="94" name="Oval 93">
              <a:extLst>
                <a:ext uri="{FF2B5EF4-FFF2-40B4-BE49-F238E27FC236}">
                  <a16:creationId xmlns:a16="http://schemas.microsoft.com/office/drawing/2014/main" id="{D9650B7E-D325-9641-9A13-155552EC65D8}"/>
                </a:ext>
                <a:ext uri="{C183D7F6-B498-43B3-948B-1728B52AA6E4}">
                  <adec:decorative xmlns:adec="http://schemas.microsoft.com/office/drawing/2017/decorative" val="1"/>
                </a:ext>
              </a:extLst>
            </p:cNvPr>
            <p:cNvSpPr/>
            <p:nvPr/>
          </p:nvSpPr>
          <p:spPr>
            <a:xfrm>
              <a:off x="6192608" y="31588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5" name="Picture 94">
              <a:extLst>
                <a:ext uri="{FF2B5EF4-FFF2-40B4-BE49-F238E27FC236}">
                  <a16:creationId xmlns:a16="http://schemas.microsoft.com/office/drawing/2014/main" id="{85ADC488-C01F-8B41-81B4-90A41231CFC0}"/>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rot="20767242">
              <a:off x="6307794" y="3174312"/>
              <a:ext cx="979712" cy="1276928"/>
            </a:xfrm>
            <a:prstGeom prst="rect">
              <a:avLst/>
            </a:prstGeom>
          </p:spPr>
        </p:pic>
      </p:grpSp>
      <p:grpSp>
        <p:nvGrpSpPr>
          <p:cNvPr id="96" name="Group 95" descr="A toothbrush">
            <a:extLst>
              <a:ext uri="{FF2B5EF4-FFF2-40B4-BE49-F238E27FC236}">
                <a16:creationId xmlns:a16="http://schemas.microsoft.com/office/drawing/2014/main" id="{ED904389-53A8-9B48-B395-8F52DFDA51CD}"/>
              </a:ext>
              <a:ext uri="{C183D7F6-B498-43B3-948B-1728B52AA6E4}">
                <adec:decorative xmlns:adec="http://schemas.microsoft.com/office/drawing/2017/decorative" val="0"/>
              </a:ext>
            </a:extLst>
          </p:cNvPr>
          <p:cNvGrpSpPr/>
          <p:nvPr/>
        </p:nvGrpSpPr>
        <p:grpSpPr>
          <a:xfrm>
            <a:off x="7939900" y="3158805"/>
            <a:ext cx="1391105" cy="1263647"/>
            <a:chOff x="7939900" y="3158805"/>
            <a:chExt cx="1391105" cy="1263647"/>
          </a:xfrm>
        </p:grpSpPr>
        <p:sp>
          <p:nvSpPr>
            <p:cNvPr id="97" name="Oval 96">
              <a:extLst>
                <a:ext uri="{FF2B5EF4-FFF2-40B4-BE49-F238E27FC236}">
                  <a16:creationId xmlns:a16="http://schemas.microsoft.com/office/drawing/2014/main" id="{BFEB817D-11D1-0542-A1E7-8425BD885E5B}"/>
                </a:ext>
                <a:ext uri="{C183D7F6-B498-43B3-948B-1728B52AA6E4}">
                  <adec:decorative xmlns:adec="http://schemas.microsoft.com/office/drawing/2017/decorative" val="1"/>
                </a:ext>
              </a:extLst>
            </p:cNvPr>
            <p:cNvSpPr/>
            <p:nvPr/>
          </p:nvSpPr>
          <p:spPr>
            <a:xfrm>
              <a:off x="7983308" y="31588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8" name="Picture 97">
              <a:extLst>
                <a:ext uri="{FF2B5EF4-FFF2-40B4-BE49-F238E27FC236}">
                  <a16:creationId xmlns:a16="http://schemas.microsoft.com/office/drawing/2014/main" id="{BA85BB7C-53B2-BF4B-A893-372D330C87D5}"/>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rot="20627776">
              <a:off x="7939900" y="3609374"/>
              <a:ext cx="1391105" cy="260299"/>
            </a:xfrm>
            <a:prstGeom prst="rect">
              <a:avLst/>
            </a:prstGeom>
          </p:spPr>
        </p:pic>
      </p:grpSp>
      <p:grpSp>
        <p:nvGrpSpPr>
          <p:cNvPr id="99" name="Group 98" descr="A pair of white shoes">
            <a:extLst>
              <a:ext uri="{FF2B5EF4-FFF2-40B4-BE49-F238E27FC236}">
                <a16:creationId xmlns:a16="http://schemas.microsoft.com/office/drawing/2014/main" id="{718EEAD6-2648-AF42-B5D1-730B9D5B1421}"/>
              </a:ext>
              <a:ext uri="{C183D7F6-B498-43B3-948B-1728B52AA6E4}">
                <adec:decorative xmlns:adec="http://schemas.microsoft.com/office/drawing/2017/decorative" val="0"/>
              </a:ext>
            </a:extLst>
          </p:cNvPr>
          <p:cNvGrpSpPr/>
          <p:nvPr/>
        </p:nvGrpSpPr>
        <p:grpSpPr>
          <a:xfrm>
            <a:off x="526552" y="4970394"/>
            <a:ext cx="1263647" cy="1269450"/>
            <a:chOff x="526552" y="4970394"/>
            <a:chExt cx="1263647" cy="1269450"/>
          </a:xfrm>
        </p:grpSpPr>
        <p:sp>
          <p:nvSpPr>
            <p:cNvPr id="100" name="Oval 99">
              <a:extLst>
                <a:ext uri="{FF2B5EF4-FFF2-40B4-BE49-F238E27FC236}">
                  <a16:creationId xmlns:a16="http://schemas.microsoft.com/office/drawing/2014/main" id="{E6532BD4-60C1-9145-82F0-4AC8986508B9}"/>
                </a:ext>
                <a:ext uri="{C183D7F6-B498-43B3-948B-1728B52AA6E4}">
                  <adec:decorative xmlns:adec="http://schemas.microsoft.com/office/drawing/2017/decorative" val="1"/>
                </a:ext>
              </a:extLst>
            </p:cNvPr>
            <p:cNvSpPr/>
            <p:nvPr/>
          </p:nvSpPr>
          <p:spPr>
            <a:xfrm>
              <a:off x="526552" y="4976197"/>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oup 100">
              <a:extLst>
                <a:ext uri="{FF2B5EF4-FFF2-40B4-BE49-F238E27FC236}">
                  <a16:creationId xmlns:a16="http://schemas.microsoft.com/office/drawing/2014/main" id="{39FE85B5-B741-314B-BE72-863F55D0FCA7}"/>
                </a:ext>
              </a:extLst>
            </p:cNvPr>
            <p:cNvGrpSpPr/>
            <p:nvPr/>
          </p:nvGrpSpPr>
          <p:grpSpPr>
            <a:xfrm>
              <a:off x="639154" y="4970394"/>
              <a:ext cx="1122751" cy="1252432"/>
              <a:chOff x="7633018" y="3083646"/>
              <a:chExt cx="1204646" cy="1343786"/>
            </a:xfrm>
          </p:grpSpPr>
          <p:pic>
            <p:nvPicPr>
              <p:cNvPr id="102" name="Picture 101">
                <a:extLst>
                  <a:ext uri="{FF2B5EF4-FFF2-40B4-BE49-F238E27FC236}">
                    <a16:creationId xmlns:a16="http://schemas.microsoft.com/office/drawing/2014/main" id="{4FF27FF6-03E2-3840-BB34-952CFFD96AB3}"/>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rot="21291173">
                <a:off x="8203104" y="3083646"/>
                <a:ext cx="634560" cy="1215603"/>
              </a:xfrm>
              <a:prstGeom prst="rect">
                <a:avLst/>
              </a:prstGeom>
            </p:spPr>
          </p:pic>
          <p:pic>
            <p:nvPicPr>
              <p:cNvPr id="103" name="Picture 102">
                <a:extLst>
                  <a:ext uri="{FF2B5EF4-FFF2-40B4-BE49-F238E27FC236}">
                    <a16:creationId xmlns:a16="http://schemas.microsoft.com/office/drawing/2014/main" id="{C7F8912C-1DA5-F14F-B94D-0015E25E53EA}"/>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rot="19618838" flipH="1">
                <a:off x="7633018" y="3211829"/>
                <a:ext cx="634560" cy="1215603"/>
              </a:xfrm>
              <a:prstGeom prst="rect">
                <a:avLst/>
              </a:prstGeom>
            </p:spPr>
          </p:pic>
        </p:grpSp>
      </p:grpSp>
      <p:grpSp>
        <p:nvGrpSpPr>
          <p:cNvPr id="104" name="Group 103" descr="A mobile phone">
            <a:extLst>
              <a:ext uri="{FF2B5EF4-FFF2-40B4-BE49-F238E27FC236}">
                <a16:creationId xmlns:a16="http://schemas.microsoft.com/office/drawing/2014/main" id="{D8C0EF81-89B8-3644-AFAF-C0FC8D7617F7}"/>
              </a:ext>
              <a:ext uri="{C183D7F6-B498-43B3-948B-1728B52AA6E4}">
                <adec:decorative xmlns:adec="http://schemas.microsoft.com/office/drawing/2017/decorative" val="0"/>
              </a:ext>
            </a:extLst>
          </p:cNvPr>
          <p:cNvGrpSpPr/>
          <p:nvPr/>
        </p:nvGrpSpPr>
        <p:grpSpPr>
          <a:xfrm>
            <a:off x="2368052" y="4912697"/>
            <a:ext cx="1263647" cy="1263647"/>
            <a:chOff x="2368052" y="4912697"/>
            <a:chExt cx="1263647" cy="1263647"/>
          </a:xfrm>
        </p:grpSpPr>
        <p:sp>
          <p:nvSpPr>
            <p:cNvPr id="105" name="Oval 104">
              <a:extLst>
                <a:ext uri="{FF2B5EF4-FFF2-40B4-BE49-F238E27FC236}">
                  <a16:creationId xmlns:a16="http://schemas.microsoft.com/office/drawing/2014/main" id="{0432A52C-8A8A-8947-9416-1C26DF4BA616}"/>
                </a:ext>
                <a:ext uri="{C183D7F6-B498-43B3-948B-1728B52AA6E4}">
                  <adec:decorative xmlns:adec="http://schemas.microsoft.com/office/drawing/2017/decorative" val="1"/>
                </a:ext>
              </a:extLst>
            </p:cNvPr>
            <p:cNvSpPr/>
            <p:nvPr/>
          </p:nvSpPr>
          <p:spPr>
            <a:xfrm>
              <a:off x="2368052" y="4912697"/>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6" name="Picture 105">
              <a:extLst>
                <a:ext uri="{FF2B5EF4-FFF2-40B4-BE49-F238E27FC236}">
                  <a16:creationId xmlns:a16="http://schemas.microsoft.com/office/drawing/2014/main" id="{8F508449-CB64-4B4B-B8D1-C5BD39F7420D}"/>
                </a:ext>
                <a:ext uri="{C183D7F6-B498-43B3-948B-1728B52AA6E4}">
                  <adec:decorative xmlns:adec="http://schemas.microsoft.com/office/drawing/2017/decorative" val="1"/>
                </a:ext>
              </a:extLst>
            </p:cNvPr>
            <p:cNvPicPr>
              <a:picLocks noChangeAspect="1"/>
            </p:cNvPicPr>
            <p:nvPr/>
          </p:nvPicPr>
          <p:blipFill>
            <a:blip r:embed="rId15"/>
            <a:stretch>
              <a:fillRect/>
            </a:stretch>
          </p:blipFill>
          <p:spPr>
            <a:xfrm rot="851848">
              <a:off x="2694563" y="5029245"/>
              <a:ext cx="541597" cy="1047943"/>
            </a:xfrm>
            <a:prstGeom prst="rect">
              <a:avLst/>
            </a:prstGeom>
          </p:spPr>
        </p:pic>
      </p:grpSp>
      <p:grpSp>
        <p:nvGrpSpPr>
          <p:cNvPr id="107" name="Group 106" descr="A jumper">
            <a:extLst>
              <a:ext uri="{FF2B5EF4-FFF2-40B4-BE49-F238E27FC236}">
                <a16:creationId xmlns:a16="http://schemas.microsoft.com/office/drawing/2014/main" id="{3249E5E7-398F-0544-90EC-DF2732C6B251}"/>
              </a:ext>
              <a:ext uri="{C183D7F6-B498-43B3-948B-1728B52AA6E4}">
                <adec:decorative xmlns:adec="http://schemas.microsoft.com/office/drawing/2017/decorative" val="0"/>
              </a:ext>
            </a:extLst>
          </p:cNvPr>
          <p:cNvGrpSpPr/>
          <p:nvPr/>
        </p:nvGrpSpPr>
        <p:grpSpPr>
          <a:xfrm>
            <a:off x="4016344" y="4912697"/>
            <a:ext cx="1803270" cy="1263647"/>
            <a:chOff x="4016344" y="4912697"/>
            <a:chExt cx="1803270" cy="1263647"/>
          </a:xfrm>
        </p:grpSpPr>
        <p:sp>
          <p:nvSpPr>
            <p:cNvPr id="139" name="Oval 138">
              <a:extLst>
                <a:ext uri="{FF2B5EF4-FFF2-40B4-BE49-F238E27FC236}">
                  <a16:creationId xmlns:a16="http://schemas.microsoft.com/office/drawing/2014/main" id="{5AA0CD71-11AF-AB4D-A529-661C445ECBBE}"/>
                </a:ext>
                <a:ext uri="{C183D7F6-B498-43B3-948B-1728B52AA6E4}">
                  <adec:decorative xmlns:adec="http://schemas.microsoft.com/office/drawing/2017/decorative" val="1"/>
                </a:ext>
              </a:extLst>
            </p:cNvPr>
            <p:cNvSpPr/>
            <p:nvPr/>
          </p:nvSpPr>
          <p:spPr>
            <a:xfrm>
              <a:off x="4247652" y="4912697"/>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0" name="Picture 139">
              <a:extLst>
                <a:ext uri="{FF2B5EF4-FFF2-40B4-BE49-F238E27FC236}">
                  <a16:creationId xmlns:a16="http://schemas.microsoft.com/office/drawing/2014/main" id="{9505A60F-065A-FC44-A843-F8B19D66A225}"/>
                </a:ext>
                <a:ext uri="{C183D7F6-B498-43B3-948B-1728B52AA6E4}">
                  <adec:decorative xmlns:adec="http://schemas.microsoft.com/office/drawing/2017/decorative" val="1"/>
                </a:ext>
              </a:extLst>
            </p:cNvPr>
            <p:cNvPicPr>
              <a:picLocks noChangeAspect="1"/>
            </p:cNvPicPr>
            <p:nvPr/>
          </p:nvPicPr>
          <p:blipFill>
            <a:blip r:embed="rId16"/>
            <a:stretch>
              <a:fillRect/>
            </a:stretch>
          </p:blipFill>
          <p:spPr>
            <a:xfrm>
              <a:off x="4016344" y="5110576"/>
              <a:ext cx="1803270" cy="935751"/>
            </a:xfrm>
            <a:prstGeom prst="rect">
              <a:avLst/>
            </a:prstGeom>
          </p:spPr>
        </p:pic>
      </p:grpSp>
      <p:grpSp>
        <p:nvGrpSpPr>
          <p:cNvPr id="141" name="Group 140" descr="Ice cream cone">
            <a:extLst>
              <a:ext uri="{FF2B5EF4-FFF2-40B4-BE49-F238E27FC236}">
                <a16:creationId xmlns:a16="http://schemas.microsoft.com/office/drawing/2014/main" id="{AC280495-3FE3-8540-B7B4-1973EF21276D}"/>
              </a:ext>
              <a:ext uri="{C183D7F6-B498-43B3-948B-1728B52AA6E4}">
                <adec:decorative xmlns:adec="http://schemas.microsoft.com/office/drawing/2017/decorative" val="0"/>
              </a:ext>
            </a:extLst>
          </p:cNvPr>
          <p:cNvGrpSpPr/>
          <p:nvPr/>
        </p:nvGrpSpPr>
        <p:grpSpPr>
          <a:xfrm>
            <a:off x="6192608" y="4895700"/>
            <a:ext cx="1263647" cy="1326589"/>
            <a:chOff x="6192608" y="4895700"/>
            <a:chExt cx="1263647" cy="1326589"/>
          </a:xfrm>
        </p:grpSpPr>
        <p:sp>
          <p:nvSpPr>
            <p:cNvPr id="142" name="Oval 141">
              <a:extLst>
                <a:ext uri="{FF2B5EF4-FFF2-40B4-BE49-F238E27FC236}">
                  <a16:creationId xmlns:a16="http://schemas.microsoft.com/office/drawing/2014/main" id="{F2E63072-131A-0C4A-8DA9-0093CC0F5C8A}"/>
                </a:ext>
                <a:ext uri="{C183D7F6-B498-43B3-948B-1728B52AA6E4}">
                  <adec:decorative xmlns:adec="http://schemas.microsoft.com/office/drawing/2017/decorative" val="1"/>
                </a:ext>
              </a:extLst>
            </p:cNvPr>
            <p:cNvSpPr/>
            <p:nvPr/>
          </p:nvSpPr>
          <p:spPr>
            <a:xfrm>
              <a:off x="6192608" y="4899997"/>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3" name="Picture 142">
              <a:extLst>
                <a:ext uri="{FF2B5EF4-FFF2-40B4-BE49-F238E27FC236}">
                  <a16:creationId xmlns:a16="http://schemas.microsoft.com/office/drawing/2014/main" id="{31043A53-F120-CA4D-B80F-8A133CD68D78}"/>
                </a:ext>
                <a:ext uri="{C183D7F6-B498-43B3-948B-1728B52AA6E4}">
                  <adec:decorative xmlns:adec="http://schemas.microsoft.com/office/drawing/2017/decorative" val="1"/>
                </a:ext>
              </a:extLst>
            </p:cNvPr>
            <p:cNvPicPr>
              <a:picLocks noChangeAspect="1"/>
            </p:cNvPicPr>
            <p:nvPr/>
          </p:nvPicPr>
          <p:blipFill>
            <a:blip r:embed="rId17"/>
            <a:stretch>
              <a:fillRect/>
            </a:stretch>
          </p:blipFill>
          <p:spPr>
            <a:xfrm rot="20673014">
              <a:off x="6647192" y="4895700"/>
              <a:ext cx="486184" cy="1326589"/>
            </a:xfrm>
            <a:prstGeom prst="rect">
              <a:avLst/>
            </a:prstGeom>
          </p:spPr>
        </p:pic>
      </p:grpSp>
      <p:grpSp>
        <p:nvGrpSpPr>
          <p:cNvPr id="144" name="Group 143" descr="A football">
            <a:extLst>
              <a:ext uri="{FF2B5EF4-FFF2-40B4-BE49-F238E27FC236}">
                <a16:creationId xmlns:a16="http://schemas.microsoft.com/office/drawing/2014/main" id="{6AAE39FD-24C3-2E44-885C-5FF1E9A61E36}"/>
              </a:ext>
              <a:ext uri="{C183D7F6-B498-43B3-948B-1728B52AA6E4}">
                <adec:decorative xmlns:adec="http://schemas.microsoft.com/office/drawing/2017/decorative" val="0"/>
              </a:ext>
            </a:extLst>
          </p:cNvPr>
          <p:cNvGrpSpPr/>
          <p:nvPr/>
        </p:nvGrpSpPr>
        <p:grpSpPr>
          <a:xfrm>
            <a:off x="8034108" y="4899997"/>
            <a:ext cx="1263647" cy="1263647"/>
            <a:chOff x="8034108" y="4899997"/>
            <a:chExt cx="1263647" cy="1263647"/>
          </a:xfrm>
        </p:grpSpPr>
        <p:sp>
          <p:nvSpPr>
            <p:cNvPr id="145" name="Oval 144">
              <a:extLst>
                <a:ext uri="{FF2B5EF4-FFF2-40B4-BE49-F238E27FC236}">
                  <a16:creationId xmlns:a16="http://schemas.microsoft.com/office/drawing/2014/main" id="{99C0B430-E7FC-B341-8A00-7E7FB586C8BF}"/>
                </a:ext>
                <a:ext uri="{C183D7F6-B498-43B3-948B-1728B52AA6E4}">
                  <adec:decorative xmlns:adec="http://schemas.microsoft.com/office/drawing/2017/decorative" val="1"/>
                </a:ext>
              </a:extLst>
            </p:cNvPr>
            <p:cNvSpPr/>
            <p:nvPr/>
          </p:nvSpPr>
          <p:spPr>
            <a:xfrm>
              <a:off x="8034108" y="4899997"/>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6" name="Picture 145">
              <a:extLst>
                <a:ext uri="{FF2B5EF4-FFF2-40B4-BE49-F238E27FC236}">
                  <a16:creationId xmlns:a16="http://schemas.microsoft.com/office/drawing/2014/main" id="{D4343CBF-341D-2146-BBAF-33438D669132}"/>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8266608" y="5132497"/>
              <a:ext cx="798646" cy="798646"/>
            </a:xfrm>
            <a:prstGeom prst="rect">
              <a:avLst/>
            </a:prstGeom>
          </p:spPr>
        </p:pic>
      </p:grpSp>
    </p:spTree>
    <p:extLst>
      <p:ext uri="{BB962C8B-B14F-4D97-AF65-F5344CB8AC3E}">
        <p14:creationId xmlns:p14="http://schemas.microsoft.com/office/powerpoint/2010/main" val="181295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84"/>
                                        </p:tgtEl>
                                        <p:attrNameLst>
                                          <p:attrName>style.visibility</p:attrName>
                                        </p:attrNameLst>
                                      </p:cBhvr>
                                      <p:to>
                                        <p:strVal val="visible"/>
                                      </p:to>
                                    </p:set>
                                    <p:animEffect transition="in" filter="wipe(up)">
                                      <p:cBhvr>
                                        <p:cTn id="7" dur="2000"/>
                                        <p:tgtEl>
                                          <p:spTgt spid="84"/>
                                        </p:tgtEl>
                                      </p:cBhvr>
                                    </p:animEffect>
                                  </p:childTnLst>
                                </p:cTn>
                              </p:par>
                              <p:par>
                                <p:cTn id="8" presetID="22" presetClass="entr" presetSubtype="1"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wipe(up)">
                                      <p:cBhvr>
                                        <p:cTn id="10" dur="2000"/>
                                        <p:tgtEl>
                                          <p:spTgt spid="87"/>
                                        </p:tgtEl>
                                      </p:cBhvr>
                                    </p:animEffect>
                                  </p:childTnLst>
                                </p:cTn>
                              </p:par>
                              <p:par>
                                <p:cTn id="11" presetID="22" presetClass="entr" presetSubtype="1" fill="hold" nodeType="withEffect">
                                  <p:stCondLst>
                                    <p:cond delay="0"/>
                                  </p:stCondLst>
                                  <p:childTnLst>
                                    <p:set>
                                      <p:cBhvr>
                                        <p:cTn id="12" dur="1" fill="hold">
                                          <p:stCondLst>
                                            <p:cond delay="0"/>
                                          </p:stCondLst>
                                        </p:cTn>
                                        <p:tgtEl>
                                          <p:spTgt spid="93"/>
                                        </p:tgtEl>
                                        <p:attrNameLst>
                                          <p:attrName>style.visibility</p:attrName>
                                        </p:attrNameLst>
                                      </p:cBhvr>
                                      <p:to>
                                        <p:strVal val="visible"/>
                                      </p:to>
                                    </p:set>
                                    <p:animEffect transition="in" filter="wipe(up)">
                                      <p:cBhvr>
                                        <p:cTn id="13" dur="2000"/>
                                        <p:tgtEl>
                                          <p:spTgt spid="93"/>
                                        </p:tgtEl>
                                      </p:cBhvr>
                                    </p:animEffect>
                                  </p:childTnLst>
                                </p:cTn>
                              </p:par>
                              <p:par>
                                <p:cTn id="14" presetID="22" presetClass="entr" presetSubtype="1" fill="hold" nodeType="with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wipe(up)">
                                      <p:cBhvr>
                                        <p:cTn id="16" dur="2000"/>
                                        <p:tgtEl>
                                          <p:spTgt spid="96"/>
                                        </p:tgtEl>
                                      </p:cBhvr>
                                    </p:animEffect>
                                  </p:childTnLst>
                                </p:cTn>
                              </p:par>
                              <p:par>
                                <p:cTn id="17" presetID="22" presetClass="entr" presetSubtype="1" fill="hold" nodeType="withEffect">
                                  <p:stCondLst>
                                    <p:cond delay="0"/>
                                  </p:stCondLst>
                                  <p:childTnLst>
                                    <p:set>
                                      <p:cBhvr>
                                        <p:cTn id="18" dur="1" fill="hold">
                                          <p:stCondLst>
                                            <p:cond delay="0"/>
                                          </p:stCondLst>
                                        </p:cTn>
                                        <p:tgtEl>
                                          <p:spTgt spid="99"/>
                                        </p:tgtEl>
                                        <p:attrNameLst>
                                          <p:attrName>style.visibility</p:attrName>
                                        </p:attrNameLst>
                                      </p:cBhvr>
                                      <p:to>
                                        <p:strVal val="visible"/>
                                      </p:to>
                                    </p:set>
                                    <p:animEffect transition="in" filter="wipe(up)">
                                      <p:cBhvr>
                                        <p:cTn id="19" dur="2000"/>
                                        <p:tgtEl>
                                          <p:spTgt spid="99"/>
                                        </p:tgtEl>
                                      </p:cBhvr>
                                    </p:animEffect>
                                  </p:childTnLst>
                                </p:cTn>
                              </p:par>
                              <p:par>
                                <p:cTn id="20" presetID="22" presetClass="entr" presetSubtype="1" fill="hold" nodeType="with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wipe(up)">
                                      <p:cBhvr>
                                        <p:cTn id="22" dur="2000"/>
                                        <p:tgtEl>
                                          <p:spTgt spid="104"/>
                                        </p:tgtEl>
                                      </p:cBhvr>
                                    </p:animEffect>
                                  </p:childTnLst>
                                </p:cTn>
                              </p:par>
                              <p:par>
                                <p:cTn id="23" presetID="22" presetClass="entr" presetSubtype="1" fill="hold" nodeType="withEffect">
                                  <p:stCondLst>
                                    <p:cond delay="0"/>
                                  </p:stCondLst>
                                  <p:childTnLst>
                                    <p:set>
                                      <p:cBhvr>
                                        <p:cTn id="24" dur="1" fill="hold">
                                          <p:stCondLst>
                                            <p:cond delay="0"/>
                                          </p:stCondLst>
                                        </p:cTn>
                                        <p:tgtEl>
                                          <p:spTgt spid="141"/>
                                        </p:tgtEl>
                                        <p:attrNameLst>
                                          <p:attrName>style.visibility</p:attrName>
                                        </p:attrNameLst>
                                      </p:cBhvr>
                                      <p:to>
                                        <p:strVal val="visible"/>
                                      </p:to>
                                    </p:set>
                                    <p:animEffect transition="in" filter="wipe(up)">
                                      <p:cBhvr>
                                        <p:cTn id="25" dur="2000"/>
                                        <p:tgtEl>
                                          <p:spTgt spid="141"/>
                                        </p:tgtEl>
                                      </p:cBhvr>
                                    </p:animEffect>
                                  </p:childTnLst>
                                </p:cTn>
                              </p:par>
                              <p:par>
                                <p:cTn id="26" presetID="22" presetClass="entr" presetSubtype="1" fill="hold" nodeType="withEffect">
                                  <p:stCondLst>
                                    <p:cond delay="0"/>
                                  </p:stCondLst>
                                  <p:childTnLst>
                                    <p:set>
                                      <p:cBhvr>
                                        <p:cTn id="27" dur="1" fill="hold">
                                          <p:stCondLst>
                                            <p:cond delay="0"/>
                                          </p:stCondLst>
                                        </p:cTn>
                                        <p:tgtEl>
                                          <p:spTgt spid="144"/>
                                        </p:tgtEl>
                                        <p:attrNameLst>
                                          <p:attrName>style.visibility</p:attrName>
                                        </p:attrNameLst>
                                      </p:cBhvr>
                                      <p:to>
                                        <p:strVal val="visible"/>
                                      </p:to>
                                    </p:set>
                                    <p:animEffect transition="in" filter="wipe(up)">
                                      <p:cBhvr>
                                        <p:cTn id="28" dur="2000"/>
                                        <p:tgtEl>
                                          <p:spTgt spid="144"/>
                                        </p:tgtEl>
                                      </p:cBhvr>
                                    </p:animEffect>
                                  </p:childTnLst>
                                </p:cTn>
                              </p:par>
                              <p:par>
                                <p:cTn id="29" presetID="22" presetClass="entr" presetSubtype="1" fill="hold" nodeType="with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wipe(up)">
                                      <p:cBhvr>
                                        <p:cTn id="31" dur="2000"/>
                                        <p:tgtEl>
                                          <p:spTgt spid="90"/>
                                        </p:tgtEl>
                                      </p:cBhvr>
                                    </p:animEffect>
                                  </p:childTnLst>
                                </p:cTn>
                              </p:par>
                              <p:par>
                                <p:cTn id="32" presetID="22" presetClass="entr" presetSubtype="1" fill="hold" nodeType="withEffect">
                                  <p:stCondLst>
                                    <p:cond delay="0"/>
                                  </p:stCondLst>
                                  <p:childTnLst>
                                    <p:set>
                                      <p:cBhvr>
                                        <p:cTn id="33" dur="1" fill="hold">
                                          <p:stCondLst>
                                            <p:cond delay="0"/>
                                          </p:stCondLst>
                                        </p:cTn>
                                        <p:tgtEl>
                                          <p:spTgt spid="107"/>
                                        </p:tgtEl>
                                        <p:attrNameLst>
                                          <p:attrName>style.visibility</p:attrName>
                                        </p:attrNameLst>
                                      </p:cBhvr>
                                      <p:to>
                                        <p:strVal val="visible"/>
                                      </p:to>
                                    </p:set>
                                    <p:animEffect transition="in" filter="wipe(up)">
                                      <p:cBhvr>
                                        <p:cTn id="34" dur="2000"/>
                                        <p:tgtEl>
                                          <p:spTgt spid="107"/>
                                        </p:tgtEl>
                                      </p:cBhvr>
                                    </p:animEffect>
                                  </p:childTnLst>
                                </p:cTn>
                              </p:par>
                              <p:par>
                                <p:cTn id="35" presetID="22" presetClass="entr" presetSubtype="1"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up)">
                                      <p:cBhvr>
                                        <p:cTn id="37" dur="2000"/>
                                        <p:tgtEl>
                                          <p:spTgt spid="51"/>
                                        </p:tgtEl>
                                      </p:cBhvr>
                                    </p:animEffect>
                                  </p:childTnLst>
                                </p:cTn>
                              </p:par>
                              <p:par>
                                <p:cTn id="38" presetID="22" presetClass="entr" presetSubtype="1" fill="hold"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wipe(up)">
                                      <p:cBhvr>
                                        <p:cTn id="40" dur="2000"/>
                                        <p:tgtEl>
                                          <p:spTgt spid="54"/>
                                        </p:tgtEl>
                                      </p:cBhvr>
                                    </p:animEffect>
                                  </p:childTnLst>
                                </p:cTn>
                              </p:par>
                              <p:par>
                                <p:cTn id="41" presetID="22" presetClass="entr" presetSubtype="1" fill="hold" nodeType="with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wipe(up)">
                                      <p:cBhvr>
                                        <p:cTn id="43" dur="2000"/>
                                        <p:tgtEl>
                                          <p:spTgt spid="58"/>
                                        </p:tgtEl>
                                      </p:cBhvr>
                                    </p:animEffect>
                                  </p:childTnLst>
                                </p:cTn>
                              </p:par>
                              <p:par>
                                <p:cTn id="44" presetID="22" presetClass="entr" presetSubtype="1" fill="hold"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wipe(up)">
                                      <p:cBhvr>
                                        <p:cTn id="46" dur="2000"/>
                                        <p:tgtEl>
                                          <p:spTgt spid="64"/>
                                        </p:tgtEl>
                                      </p:cBhvr>
                                    </p:animEffect>
                                  </p:childTnLst>
                                </p:cTn>
                              </p:par>
                              <p:par>
                                <p:cTn id="47" presetID="22" presetClass="entr" presetSubtype="1" fill="hold" nodeType="with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wipe(up)">
                                      <p:cBhvr>
                                        <p:cTn id="49" dur="2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2559C-C64F-CF4E-BB8E-397138E24027}"/>
              </a:ext>
            </a:extLst>
          </p:cNvPr>
          <p:cNvSpPr>
            <a:spLocks noGrp="1"/>
          </p:cNvSpPr>
          <p:nvPr>
            <p:ph type="title"/>
          </p:nvPr>
        </p:nvSpPr>
        <p:spPr>
          <a:xfrm>
            <a:off x="0" y="720000"/>
            <a:ext cx="9906000" cy="487313"/>
          </a:xfrm>
        </p:spPr>
        <p:txBody>
          <a:bodyPr/>
          <a:lstStyle/>
          <a:p>
            <a:pPr lvl="0" eaLnBrk="1" hangingPunct="1">
              <a:lnSpc>
                <a:spcPts val="3800"/>
              </a:lnSpc>
            </a:pPr>
            <a:r>
              <a:rPr lang="en-US" cap="none" dirty="0">
                <a:solidFill>
                  <a:srgbClr val="00864F"/>
                </a:solidFill>
                <a:latin typeface="Arial" charset="0"/>
                <a:ea typeface="ＭＳ Ｐゴシック"/>
              </a:rPr>
              <a:t>Do we all have the same needs and wants?</a:t>
            </a:r>
            <a:endParaRPr lang="en-US" dirty="0"/>
          </a:p>
        </p:txBody>
      </p:sp>
      <p:sp>
        <p:nvSpPr>
          <p:cNvPr id="24" name="Content Placeholder 2">
            <a:extLst>
              <a:ext uri="{FF2B5EF4-FFF2-40B4-BE49-F238E27FC236}">
                <a16:creationId xmlns:a16="http://schemas.microsoft.com/office/drawing/2014/main" id="{13EDD8D3-20F8-6A4B-BCA9-18502683A773}"/>
              </a:ext>
            </a:extLst>
          </p:cNvPr>
          <p:cNvSpPr txBox="1">
            <a:spLocks/>
          </p:cNvSpPr>
          <p:nvPr/>
        </p:nvSpPr>
        <p:spPr>
          <a:xfrm>
            <a:off x="2032397" y="1454313"/>
            <a:ext cx="5841206" cy="812794"/>
          </a:xfrm>
          <a:prstGeom prst="rect">
            <a:avLst/>
          </a:prstGeom>
        </p:spPr>
        <p:txBody>
          <a:bodyPr/>
          <a:lstStyle>
            <a:lvl1pPr marL="182489" indent="-18248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657" indent="-28563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1142" indent="-1571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957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659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dirty="0"/>
              <a:t>What might these young people need which is different to you?</a:t>
            </a:r>
            <a:endParaRPr lang="en-US" dirty="0"/>
          </a:p>
        </p:txBody>
      </p:sp>
      <p:pic>
        <p:nvPicPr>
          <p:cNvPr id="28" name="Picture 27" descr="Illustration of a baby">
            <a:extLst>
              <a:ext uri="{FF2B5EF4-FFF2-40B4-BE49-F238E27FC236}">
                <a16:creationId xmlns:a16="http://schemas.microsoft.com/office/drawing/2014/main" id="{AD5D7BE7-A967-A14F-8EC3-2529740C8ACE}"/>
              </a:ext>
            </a:extLst>
          </p:cNvPr>
          <p:cNvPicPr>
            <a:picLocks noChangeAspect="1"/>
          </p:cNvPicPr>
          <p:nvPr/>
        </p:nvPicPr>
        <p:blipFill>
          <a:blip r:embed="rId3"/>
          <a:srcRect/>
          <a:stretch/>
        </p:blipFill>
        <p:spPr>
          <a:xfrm>
            <a:off x="1460179" y="4235020"/>
            <a:ext cx="1200792" cy="1825205"/>
          </a:xfrm>
          <a:prstGeom prst="rect">
            <a:avLst/>
          </a:prstGeom>
        </p:spPr>
      </p:pic>
      <p:pic>
        <p:nvPicPr>
          <p:cNvPr id="18" name="Picture 17" descr="Illustration of a school boy">
            <a:extLst>
              <a:ext uri="{FF2B5EF4-FFF2-40B4-BE49-F238E27FC236}">
                <a16:creationId xmlns:a16="http://schemas.microsoft.com/office/drawing/2014/main" id="{66ECBC04-EF1E-114A-8E27-63B6D874EDEA}"/>
              </a:ext>
            </a:extLst>
          </p:cNvPr>
          <p:cNvPicPr>
            <a:picLocks noChangeAspect="1"/>
          </p:cNvPicPr>
          <p:nvPr/>
        </p:nvPicPr>
        <p:blipFill>
          <a:blip r:embed="rId4"/>
          <a:stretch>
            <a:fillRect/>
          </a:stretch>
        </p:blipFill>
        <p:spPr>
          <a:xfrm>
            <a:off x="4375465" y="2801754"/>
            <a:ext cx="1456012" cy="3258471"/>
          </a:xfrm>
          <a:prstGeom prst="rect">
            <a:avLst/>
          </a:prstGeom>
        </p:spPr>
      </p:pic>
      <p:pic>
        <p:nvPicPr>
          <p:cNvPr id="10" name="Picture 9" descr="Illustration of a girl in a wheelchair">
            <a:extLst>
              <a:ext uri="{FF2B5EF4-FFF2-40B4-BE49-F238E27FC236}">
                <a16:creationId xmlns:a16="http://schemas.microsoft.com/office/drawing/2014/main" id="{1A68382E-7D6B-3440-ADD9-DDAAFDC48140}"/>
              </a:ext>
            </a:extLst>
          </p:cNvPr>
          <p:cNvPicPr>
            <a:picLocks noChangeAspect="1"/>
          </p:cNvPicPr>
          <p:nvPr/>
        </p:nvPicPr>
        <p:blipFill>
          <a:blip r:embed="rId5"/>
          <a:stretch>
            <a:fillRect/>
          </a:stretch>
        </p:blipFill>
        <p:spPr>
          <a:xfrm>
            <a:off x="7203226" y="3345084"/>
            <a:ext cx="1983353" cy="2715141"/>
          </a:xfrm>
          <a:prstGeom prst="rect">
            <a:avLst/>
          </a:prstGeom>
        </p:spPr>
      </p:pic>
    </p:spTree>
    <p:extLst>
      <p:ext uri="{BB962C8B-B14F-4D97-AF65-F5344CB8AC3E}">
        <p14:creationId xmlns:p14="http://schemas.microsoft.com/office/powerpoint/2010/main" val="351520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200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000" fill="hold"/>
                                        <p:tgtEl>
                                          <p:spTgt spid="28"/>
                                        </p:tgtEl>
                                        <p:attrNameLst>
                                          <p:attrName>ppt_x</p:attrName>
                                        </p:attrNameLst>
                                      </p:cBhvr>
                                      <p:tavLst>
                                        <p:tav tm="0">
                                          <p:val>
                                            <p:strVal val="0-#ppt_w/2"/>
                                          </p:val>
                                        </p:tav>
                                        <p:tav tm="100000">
                                          <p:val>
                                            <p:strVal val="#ppt_x"/>
                                          </p:val>
                                        </p:tav>
                                      </p:tavLst>
                                    </p:anim>
                                    <p:anim calcmode="lin" valueType="num">
                                      <p:cBhvr additive="base">
                                        <p:cTn id="8" dur="1000" fill="hold"/>
                                        <p:tgtEl>
                                          <p:spTgt spid="28"/>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2000" fill="hold"/>
                                        <p:tgtEl>
                                          <p:spTgt spid="18"/>
                                        </p:tgtEl>
                                        <p:attrNameLst>
                                          <p:attrName>ppt_w</p:attrName>
                                        </p:attrNameLst>
                                      </p:cBhvr>
                                      <p:tavLst>
                                        <p:tav tm="0">
                                          <p:val>
                                            <p:fltVal val="0"/>
                                          </p:val>
                                        </p:tav>
                                        <p:tav tm="100000">
                                          <p:val>
                                            <p:strVal val="#ppt_w"/>
                                          </p:val>
                                        </p:tav>
                                      </p:tavLst>
                                    </p:anim>
                                    <p:anim calcmode="lin" valueType="num">
                                      <p:cBhvr>
                                        <p:cTn id="12" dur="2000" fill="hold"/>
                                        <p:tgtEl>
                                          <p:spTgt spid="18"/>
                                        </p:tgtEl>
                                        <p:attrNameLst>
                                          <p:attrName>ppt_h</p:attrName>
                                        </p:attrNameLst>
                                      </p:cBhvr>
                                      <p:tavLst>
                                        <p:tav tm="0">
                                          <p:val>
                                            <p:fltVal val="0"/>
                                          </p:val>
                                        </p:tav>
                                        <p:tav tm="100000">
                                          <p:val>
                                            <p:strVal val="#ppt_h"/>
                                          </p:val>
                                        </p:tav>
                                      </p:tavLst>
                                    </p:anim>
                                    <p:animEffect transition="in" filter="fade">
                                      <p:cBhvr>
                                        <p:cTn id="13" dur="2000"/>
                                        <p:tgtEl>
                                          <p:spTgt spid="18"/>
                                        </p:tgtEl>
                                      </p:cBhvr>
                                    </p:animEffect>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3000" fill="hold"/>
                                        <p:tgtEl>
                                          <p:spTgt spid="10"/>
                                        </p:tgtEl>
                                        <p:attrNameLst>
                                          <p:attrName>ppt_x</p:attrName>
                                        </p:attrNameLst>
                                      </p:cBhvr>
                                      <p:tavLst>
                                        <p:tav tm="0">
                                          <p:val>
                                            <p:strVal val="1+#ppt_w/2"/>
                                          </p:val>
                                        </p:tav>
                                        <p:tav tm="100000">
                                          <p:val>
                                            <p:strVal val="#ppt_x"/>
                                          </p:val>
                                        </p:tav>
                                      </p:tavLst>
                                    </p:anim>
                                    <p:anim calcmode="lin" valueType="num">
                                      <p:cBhvr additive="base">
                                        <p:cTn id="17" dur="30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32" presetClass="emph" presetSubtype="0" fill="hold" nodeType="afterEffect">
                                  <p:stCondLst>
                                    <p:cond delay="1500"/>
                                  </p:stCondLst>
                                  <p:childTnLst>
                                    <p:animRot by="120000">
                                      <p:cBhvr>
                                        <p:cTn id="20" dur="100" fill="hold">
                                          <p:stCondLst>
                                            <p:cond delay="0"/>
                                          </p:stCondLst>
                                        </p:cTn>
                                        <p:tgtEl>
                                          <p:spTgt spid="28"/>
                                        </p:tgtEl>
                                        <p:attrNameLst>
                                          <p:attrName>r</p:attrName>
                                        </p:attrNameLst>
                                      </p:cBhvr>
                                    </p:animRot>
                                    <p:animRot by="-240000">
                                      <p:cBhvr>
                                        <p:cTn id="21" dur="200" fill="hold">
                                          <p:stCondLst>
                                            <p:cond delay="200"/>
                                          </p:stCondLst>
                                        </p:cTn>
                                        <p:tgtEl>
                                          <p:spTgt spid="28"/>
                                        </p:tgtEl>
                                        <p:attrNameLst>
                                          <p:attrName>r</p:attrName>
                                        </p:attrNameLst>
                                      </p:cBhvr>
                                    </p:animRot>
                                    <p:animRot by="240000">
                                      <p:cBhvr>
                                        <p:cTn id="22" dur="200" fill="hold">
                                          <p:stCondLst>
                                            <p:cond delay="400"/>
                                          </p:stCondLst>
                                        </p:cTn>
                                        <p:tgtEl>
                                          <p:spTgt spid="28"/>
                                        </p:tgtEl>
                                        <p:attrNameLst>
                                          <p:attrName>r</p:attrName>
                                        </p:attrNameLst>
                                      </p:cBhvr>
                                    </p:animRot>
                                    <p:animRot by="-240000">
                                      <p:cBhvr>
                                        <p:cTn id="23" dur="200" fill="hold">
                                          <p:stCondLst>
                                            <p:cond delay="600"/>
                                          </p:stCondLst>
                                        </p:cTn>
                                        <p:tgtEl>
                                          <p:spTgt spid="28"/>
                                        </p:tgtEl>
                                        <p:attrNameLst>
                                          <p:attrName>r</p:attrName>
                                        </p:attrNameLst>
                                      </p:cBhvr>
                                    </p:animRot>
                                    <p:animRot by="120000">
                                      <p:cBhvr>
                                        <p:cTn id="24" dur="200" fill="hold">
                                          <p:stCondLst>
                                            <p:cond delay="8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1534F2-B938-7147-B1CC-3E06335E8897}"/>
              </a:ext>
            </a:extLst>
          </p:cNvPr>
          <p:cNvSpPr>
            <a:spLocks noGrp="1"/>
          </p:cNvSpPr>
          <p:nvPr>
            <p:ph type="title"/>
          </p:nvPr>
        </p:nvSpPr>
        <p:spPr>
          <a:xfrm>
            <a:off x="0" y="720000"/>
            <a:ext cx="9906000" cy="487313"/>
          </a:xfrm>
        </p:spPr>
        <p:txBody>
          <a:bodyPr/>
          <a:lstStyle/>
          <a:p>
            <a:pPr lvl="0" eaLnBrk="1" hangingPunct="1">
              <a:lnSpc>
                <a:spcPts val="3800"/>
              </a:lnSpc>
            </a:pPr>
            <a:r>
              <a:rPr lang="en-GB" cap="none" dirty="0">
                <a:solidFill>
                  <a:srgbClr val="00864F"/>
                </a:solidFill>
                <a:latin typeface="Arial" charset="0"/>
                <a:ea typeface="ＭＳ Ｐゴシック"/>
              </a:rPr>
              <a:t>Managing the budget</a:t>
            </a:r>
            <a:endParaRPr lang="en-US" dirty="0"/>
          </a:p>
        </p:txBody>
      </p:sp>
      <p:sp>
        <p:nvSpPr>
          <p:cNvPr id="8" name="Rectangle 7">
            <a:extLst>
              <a:ext uri="{FF2B5EF4-FFF2-40B4-BE49-F238E27FC236}">
                <a16:creationId xmlns:a16="http://schemas.microsoft.com/office/drawing/2014/main" id="{E18B1825-4EFC-644D-9012-F95A818EE90F}"/>
              </a:ext>
              <a:ext uri="{C183D7F6-B498-43B3-948B-1728B52AA6E4}">
                <adec:decorative xmlns:adec="http://schemas.microsoft.com/office/drawing/2017/decorative" val="1"/>
              </a:ext>
            </a:extLst>
          </p:cNvPr>
          <p:cNvSpPr/>
          <p:nvPr/>
        </p:nvSpPr>
        <p:spPr>
          <a:xfrm>
            <a:off x="851452" y="1526820"/>
            <a:ext cx="8203096" cy="11529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2">
            <a:extLst>
              <a:ext uri="{FF2B5EF4-FFF2-40B4-BE49-F238E27FC236}">
                <a16:creationId xmlns:a16="http://schemas.microsoft.com/office/drawing/2014/main" id="{AA734288-BFD6-DB49-B305-A5642DDCF659}"/>
              </a:ext>
            </a:extLst>
          </p:cNvPr>
          <p:cNvSpPr txBox="1">
            <a:spLocks/>
          </p:cNvSpPr>
          <p:nvPr/>
        </p:nvSpPr>
        <p:spPr>
          <a:xfrm>
            <a:off x="1012341" y="1762349"/>
            <a:ext cx="2156791" cy="1010591"/>
          </a:xfrm>
          <a:prstGeom prst="rect">
            <a:avLst/>
          </a:prstGeom>
        </p:spPr>
        <p:txBody>
          <a:bodyPr/>
          <a:lstStyle>
            <a:lvl1pPr marL="182489" indent="-18248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657" indent="-28563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1142" indent="-1571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957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659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4000" b="1" dirty="0">
                <a:solidFill>
                  <a:schemeClr val="accent1"/>
                </a:solidFill>
              </a:rPr>
              <a:t>Budget</a:t>
            </a:r>
            <a:endParaRPr lang="en-US" sz="2000" b="1" dirty="0">
              <a:solidFill>
                <a:schemeClr val="accent1"/>
              </a:solidFill>
            </a:endParaRPr>
          </a:p>
        </p:txBody>
      </p:sp>
      <p:grpSp>
        <p:nvGrpSpPr>
          <p:cNvPr id="6" name="Group 5" descr="equals symbol">
            <a:extLst>
              <a:ext uri="{FF2B5EF4-FFF2-40B4-BE49-F238E27FC236}">
                <a16:creationId xmlns:a16="http://schemas.microsoft.com/office/drawing/2014/main" id="{DF6E6793-00F5-DE4F-81BF-E680A57F0129}"/>
              </a:ext>
              <a:ext uri="{C183D7F6-B498-43B3-948B-1728B52AA6E4}">
                <adec:decorative xmlns:adec="http://schemas.microsoft.com/office/drawing/2017/decorative" val="0"/>
              </a:ext>
            </a:extLst>
          </p:cNvPr>
          <p:cNvGrpSpPr/>
          <p:nvPr/>
        </p:nvGrpSpPr>
        <p:grpSpPr>
          <a:xfrm>
            <a:off x="3129376" y="2042357"/>
            <a:ext cx="344557" cy="185531"/>
            <a:chOff x="3458817" y="1895061"/>
            <a:chExt cx="344557" cy="185531"/>
          </a:xfrm>
        </p:grpSpPr>
        <p:sp>
          <p:nvSpPr>
            <p:cNvPr id="5" name="Rectangle 4">
              <a:extLst>
                <a:ext uri="{FF2B5EF4-FFF2-40B4-BE49-F238E27FC236}">
                  <a16:creationId xmlns:a16="http://schemas.microsoft.com/office/drawing/2014/main" id="{48C92117-CC31-B14D-997B-7CE3CD363FAD}"/>
                </a:ext>
                <a:ext uri="{C183D7F6-B498-43B3-948B-1728B52AA6E4}">
                  <adec:decorative xmlns:adec="http://schemas.microsoft.com/office/drawing/2017/decorative" val="1"/>
                </a:ext>
              </a:extLst>
            </p:cNvPr>
            <p:cNvSpPr/>
            <p:nvPr/>
          </p:nvSpPr>
          <p:spPr>
            <a:xfrm>
              <a:off x="3458817" y="1895061"/>
              <a:ext cx="344557" cy="662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0BCAB42-6572-204B-90BF-FEFF1274224E}"/>
                </a:ext>
                <a:ext uri="{C183D7F6-B498-43B3-948B-1728B52AA6E4}">
                  <adec:decorative xmlns:adec="http://schemas.microsoft.com/office/drawing/2017/decorative" val="1"/>
                </a:ext>
              </a:extLst>
            </p:cNvPr>
            <p:cNvSpPr/>
            <p:nvPr/>
          </p:nvSpPr>
          <p:spPr>
            <a:xfrm>
              <a:off x="3458817" y="2014331"/>
              <a:ext cx="344557" cy="662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6F0E2E50-6061-2546-A698-42F27E72C7B2}"/>
              </a:ext>
            </a:extLst>
          </p:cNvPr>
          <p:cNvSpPr txBox="1"/>
          <p:nvPr/>
        </p:nvSpPr>
        <p:spPr>
          <a:xfrm>
            <a:off x="3896632" y="1762349"/>
            <a:ext cx="5254625" cy="1077218"/>
          </a:xfrm>
          <a:prstGeom prst="rect">
            <a:avLst/>
          </a:prstGeom>
          <a:noFill/>
        </p:spPr>
        <p:txBody>
          <a:bodyPr wrap="square" rtlCol="0">
            <a:spAutoFit/>
          </a:bodyPr>
          <a:lstStyle/>
          <a:p>
            <a:r>
              <a:rPr lang="en-GB" sz="2000" dirty="0"/>
              <a:t>A financial plan to manage the money you have and the amount you spend</a:t>
            </a:r>
          </a:p>
          <a:p>
            <a:endParaRPr lang="en-US" dirty="0">
              <a:solidFill>
                <a:schemeClr val="bg1"/>
              </a:solidFill>
            </a:endParaRPr>
          </a:p>
        </p:txBody>
      </p:sp>
      <p:pic>
        <p:nvPicPr>
          <p:cNvPr id="9" name="Picture 8" descr="Illustration of an Electricity Bill">
            <a:extLst>
              <a:ext uri="{FF2B5EF4-FFF2-40B4-BE49-F238E27FC236}">
                <a16:creationId xmlns:a16="http://schemas.microsoft.com/office/drawing/2014/main" id="{CE8A21E0-6171-AB4F-BC81-5A35D768DD63}"/>
              </a:ext>
            </a:extLst>
          </p:cNvPr>
          <p:cNvPicPr>
            <a:picLocks noChangeAspect="1"/>
          </p:cNvPicPr>
          <p:nvPr/>
        </p:nvPicPr>
        <p:blipFill>
          <a:blip r:embed="rId3"/>
          <a:stretch>
            <a:fillRect/>
          </a:stretch>
        </p:blipFill>
        <p:spPr>
          <a:xfrm>
            <a:off x="2505474" y="3957637"/>
            <a:ext cx="2195644" cy="1895385"/>
          </a:xfrm>
          <a:prstGeom prst="rect">
            <a:avLst/>
          </a:prstGeom>
        </p:spPr>
      </p:pic>
      <p:pic>
        <p:nvPicPr>
          <p:cNvPr id="4" name="Picture 3" descr="Illustration of a Bank Statement">
            <a:extLst>
              <a:ext uri="{FF2B5EF4-FFF2-40B4-BE49-F238E27FC236}">
                <a16:creationId xmlns:a16="http://schemas.microsoft.com/office/drawing/2014/main" id="{6ACF982F-55B3-2347-AFA5-37B7E9C87FBD}"/>
              </a:ext>
            </a:extLst>
          </p:cNvPr>
          <p:cNvPicPr>
            <a:picLocks noChangeAspect="1"/>
          </p:cNvPicPr>
          <p:nvPr/>
        </p:nvPicPr>
        <p:blipFill>
          <a:blip r:embed="rId4"/>
          <a:srcRect/>
          <a:stretch/>
        </p:blipFill>
        <p:spPr>
          <a:xfrm>
            <a:off x="1380455" y="3151868"/>
            <a:ext cx="2236482" cy="1936953"/>
          </a:xfrm>
          <a:prstGeom prst="rect">
            <a:avLst/>
          </a:prstGeom>
        </p:spPr>
      </p:pic>
      <p:pic>
        <p:nvPicPr>
          <p:cNvPr id="12" name="Picture 11" descr="Illustration of a shopping list">
            <a:extLst>
              <a:ext uri="{FF2B5EF4-FFF2-40B4-BE49-F238E27FC236}">
                <a16:creationId xmlns:a16="http://schemas.microsoft.com/office/drawing/2014/main" id="{B8C7A810-8B35-A84F-8EB6-D39FABAFBDCB}"/>
              </a:ext>
            </a:extLst>
          </p:cNvPr>
          <p:cNvPicPr>
            <a:picLocks noChangeAspect="1"/>
          </p:cNvPicPr>
          <p:nvPr/>
        </p:nvPicPr>
        <p:blipFill>
          <a:blip r:embed="rId5"/>
          <a:stretch>
            <a:fillRect/>
          </a:stretch>
        </p:blipFill>
        <p:spPr>
          <a:xfrm>
            <a:off x="1014290" y="4258407"/>
            <a:ext cx="1019358" cy="2100495"/>
          </a:xfrm>
          <a:prstGeom prst="rect">
            <a:avLst/>
          </a:prstGeom>
        </p:spPr>
      </p:pic>
      <p:pic>
        <p:nvPicPr>
          <p:cNvPr id="20" name="Picture 19" descr="Illustration of a tablet">
            <a:extLst>
              <a:ext uri="{FF2B5EF4-FFF2-40B4-BE49-F238E27FC236}">
                <a16:creationId xmlns:a16="http://schemas.microsoft.com/office/drawing/2014/main" id="{12482AAE-9864-BD4E-A026-083FE7A991F9}"/>
              </a:ext>
            </a:extLst>
          </p:cNvPr>
          <p:cNvPicPr>
            <a:picLocks noChangeAspect="1"/>
          </p:cNvPicPr>
          <p:nvPr/>
        </p:nvPicPr>
        <p:blipFill>
          <a:blip r:embed="rId6"/>
          <a:srcRect/>
          <a:stretch/>
        </p:blipFill>
        <p:spPr>
          <a:xfrm>
            <a:off x="5929464" y="3531489"/>
            <a:ext cx="1592508" cy="2438246"/>
          </a:xfrm>
          <a:prstGeom prst="rect">
            <a:avLst/>
          </a:prstGeom>
        </p:spPr>
      </p:pic>
      <p:pic>
        <p:nvPicPr>
          <p:cNvPr id="21" name="Picture 20">
            <a:extLst>
              <a:ext uri="{FF2B5EF4-FFF2-40B4-BE49-F238E27FC236}">
                <a16:creationId xmlns:a16="http://schemas.microsoft.com/office/drawing/2014/main" id="{D2898CD1-3471-2148-8F99-E49AD969495B}"/>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193808" y="4462749"/>
            <a:ext cx="1304051" cy="1084421"/>
          </a:xfrm>
          <a:prstGeom prst="rect">
            <a:avLst/>
          </a:prstGeom>
        </p:spPr>
      </p:pic>
      <p:pic>
        <p:nvPicPr>
          <p:cNvPr id="22" name="Picture 21" descr="Illustration of a purse">
            <a:extLst>
              <a:ext uri="{FF2B5EF4-FFF2-40B4-BE49-F238E27FC236}">
                <a16:creationId xmlns:a16="http://schemas.microsoft.com/office/drawing/2014/main" id="{31FBD98D-FAA4-484D-BADE-0482AA599F4E}"/>
              </a:ext>
            </a:extLst>
          </p:cNvPr>
          <p:cNvPicPr>
            <a:picLocks noChangeAspect="1"/>
          </p:cNvPicPr>
          <p:nvPr/>
        </p:nvPicPr>
        <p:blipFill>
          <a:blip r:embed="rId8"/>
          <a:stretch>
            <a:fillRect/>
          </a:stretch>
        </p:blipFill>
        <p:spPr>
          <a:xfrm>
            <a:off x="7193808" y="4573444"/>
            <a:ext cx="1304051" cy="960741"/>
          </a:xfrm>
          <a:prstGeom prst="rect">
            <a:avLst/>
          </a:prstGeom>
        </p:spPr>
      </p:pic>
      <p:pic>
        <p:nvPicPr>
          <p:cNvPr id="28" name="Picture 27">
            <a:extLst>
              <a:ext uri="{FF2B5EF4-FFF2-40B4-BE49-F238E27FC236}">
                <a16:creationId xmlns:a16="http://schemas.microsoft.com/office/drawing/2014/main" id="{CC74836E-125D-1C45-8B01-B0538B34DAE0}"/>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7757396" y="4964906"/>
            <a:ext cx="1277970" cy="1057159"/>
          </a:xfrm>
          <a:prstGeom prst="rect">
            <a:avLst/>
          </a:prstGeom>
        </p:spPr>
      </p:pic>
      <p:pic>
        <p:nvPicPr>
          <p:cNvPr id="29" name="Picture 28" descr="Illustration of a wallet">
            <a:extLst>
              <a:ext uri="{FF2B5EF4-FFF2-40B4-BE49-F238E27FC236}">
                <a16:creationId xmlns:a16="http://schemas.microsoft.com/office/drawing/2014/main" id="{C0266E23-50D0-0C41-BC4C-357AE4EC4840}"/>
              </a:ext>
            </a:extLst>
          </p:cNvPr>
          <p:cNvPicPr>
            <a:picLocks noChangeAspect="1"/>
          </p:cNvPicPr>
          <p:nvPr/>
        </p:nvPicPr>
        <p:blipFill>
          <a:blip r:embed="rId10"/>
          <a:stretch>
            <a:fillRect/>
          </a:stretch>
        </p:blipFill>
        <p:spPr>
          <a:xfrm>
            <a:off x="7750972" y="5182766"/>
            <a:ext cx="1318413" cy="839300"/>
          </a:xfrm>
          <a:prstGeom prst="rect">
            <a:avLst/>
          </a:prstGeom>
        </p:spPr>
      </p:pic>
    </p:spTree>
    <p:extLst>
      <p:ext uri="{BB962C8B-B14F-4D97-AF65-F5344CB8AC3E}">
        <p14:creationId xmlns:p14="http://schemas.microsoft.com/office/powerpoint/2010/main" val="96491496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par>
                              <p:cTn id="16" fill="hold">
                                <p:stCondLst>
                                  <p:cond delay="45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nodeType="withEffect">
                                      <p:stCondLst>
                                        <p:cond delay="50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par>
                                    <p:cTn id="27" presetID="53" presetClass="entr" presetSubtype="16" fill="hold" nodeType="withEffect">
                                      <p:stCondLst>
                                        <p:cond delay="50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10" presetClass="entr" presetSubtype="0" fill="hold" nodeType="withEffect">
                                      <p:stCondLst>
                                        <p:cond delay="100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63" presetClass="path" presetSubtype="0" fill="hold" nodeType="withEffect" p14:presetBounceEnd="50000">
                                      <p:stCondLst>
                                        <p:cond delay="1000"/>
                                      </p:stCondLst>
                                      <p:childTnLst>
                                        <p:animMotion origin="layout" path="M 3.84615E-6 -2.59259E-6 L 0.02019 -2.59259E-6 " pathEditMode="relative" rAng="0" ptsTypes="AA" p14:bounceEnd="50000">
                                          <p:cBhvr>
                                            <p:cTn id="36" dur="1000" fill="hold"/>
                                            <p:tgtEl>
                                              <p:spTgt spid="20"/>
                                            </p:tgtEl>
                                            <p:attrNameLst>
                                              <p:attrName>ppt_x</p:attrName>
                                              <p:attrName>ppt_y</p:attrName>
                                            </p:attrNameLst>
                                          </p:cBhvr>
                                          <p:rCtr x="1010" y="0"/>
                                        </p:animMotion>
                                      </p:childTnLst>
                                    </p:cTn>
                                  </p:par>
                                  <p:par>
                                    <p:cTn id="37" presetID="10" presetClass="entr" presetSubtype="0" fill="hold" nodeType="withEffect">
                                      <p:stCondLst>
                                        <p:cond delay="100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nodeType="withEffect">
                                      <p:stCondLst>
                                        <p:cond delay="100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par>
                              <p:cTn id="43" fill="hold">
                                <p:stCondLst>
                                  <p:cond delay="6500"/>
                                </p:stCondLst>
                                <p:childTnLst>
                                  <p:par>
                                    <p:cTn id="44" presetID="10" presetClass="entr" presetSubtype="0"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xit" presetSubtype="0" fill="hold" nodeType="withEffect">
                                      <p:stCondLst>
                                        <p:cond delay="250"/>
                                      </p:stCondLst>
                                      <p:childTnLst>
                                        <p:animEffect transition="out" filter="fade">
                                          <p:cBhvr>
                                            <p:cTn id="51" dur="250"/>
                                            <p:tgtEl>
                                              <p:spTgt spid="22"/>
                                            </p:tgtEl>
                                          </p:cBhvr>
                                        </p:animEffect>
                                        <p:set>
                                          <p:cBhvr>
                                            <p:cTn id="52" dur="1" fill="hold">
                                              <p:stCondLst>
                                                <p:cond delay="24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par>
                              <p:cTn id="16" fill="hold">
                                <p:stCondLst>
                                  <p:cond delay="45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nodeType="withEffect">
                                      <p:stCondLst>
                                        <p:cond delay="50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par>
                                    <p:cTn id="27" presetID="53" presetClass="entr" presetSubtype="16" fill="hold" nodeType="withEffect">
                                      <p:stCondLst>
                                        <p:cond delay="50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10" presetClass="entr" presetSubtype="0" fill="hold" nodeType="withEffect">
                                      <p:stCondLst>
                                        <p:cond delay="100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63" presetClass="path" presetSubtype="0" fill="hold" nodeType="withEffect">
                                      <p:stCondLst>
                                        <p:cond delay="1000"/>
                                      </p:stCondLst>
                                      <p:childTnLst>
                                        <p:animMotion origin="layout" path="M 3.84615E-6 -2.59259E-6 L 0.02019 -2.59259E-6 " pathEditMode="relative" rAng="0" ptsTypes="AA">
                                          <p:cBhvr>
                                            <p:cTn id="36" dur="1000" fill="hold"/>
                                            <p:tgtEl>
                                              <p:spTgt spid="20"/>
                                            </p:tgtEl>
                                            <p:attrNameLst>
                                              <p:attrName>ppt_x</p:attrName>
                                              <p:attrName>ppt_y</p:attrName>
                                            </p:attrNameLst>
                                          </p:cBhvr>
                                          <p:rCtr x="1010" y="0"/>
                                        </p:animMotion>
                                      </p:childTnLst>
                                    </p:cTn>
                                  </p:par>
                                  <p:par>
                                    <p:cTn id="37" presetID="10" presetClass="entr" presetSubtype="0" fill="hold" nodeType="withEffect">
                                      <p:stCondLst>
                                        <p:cond delay="100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nodeType="withEffect">
                                      <p:stCondLst>
                                        <p:cond delay="100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par>
                              <p:cTn id="43" fill="hold">
                                <p:stCondLst>
                                  <p:cond delay="6500"/>
                                </p:stCondLst>
                                <p:childTnLst>
                                  <p:par>
                                    <p:cTn id="44" presetID="10" presetClass="entr" presetSubtype="0"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xit" presetSubtype="0" fill="hold" nodeType="withEffect">
                                      <p:stCondLst>
                                        <p:cond delay="250"/>
                                      </p:stCondLst>
                                      <p:childTnLst>
                                        <p:animEffect transition="out" filter="fade">
                                          <p:cBhvr>
                                            <p:cTn id="51" dur="250"/>
                                            <p:tgtEl>
                                              <p:spTgt spid="22"/>
                                            </p:tgtEl>
                                          </p:cBhvr>
                                        </p:animEffect>
                                        <p:set>
                                          <p:cBhvr>
                                            <p:cTn id="52" dur="1" fill="hold">
                                              <p:stCondLst>
                                                <p:cond delay="24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87D9AF-1A34-5749-AAFC-98315E92ACA9}"/>
              </a:ext>
            </a:extLst>
          </p:cNvPr>
          <p:cNvSpPr>
            <a:spLocks noGrp="1"/>
          </p:cNvSpPr>
          <p:nvPr>
            <p:ph type="title"/>
          </p:nvPr>
        </p:nvSpPr>
        <p:spPr>
          <a:xfrm>
            <a:off x="0" y="720000"/>
            <a:ext cx="9906000" cy="487313"/>
          </a:xfrm>
        </p:spPr>
        <p:txBody>
          <a:bodyPr/>
          <a:lstStyle/>
          <a:p>
            <a:pPr lvl="0" eaLnBrk="1" hangingPunct="1">
              <a:lnSpc>
                <a:spcPts val="3800"/>
              </a:lnSpc>
            </a:pPr>
            <a:r>
              <a:rPr lang="en-GB" cap="none" dirty="0">
                <a:solidFill>
                  <a:srgbClr val="00864F"/>
                </a:solidFill>
                <a:latin typeface="Arial" charset="0"/>
                <a:ea typeface="ＭＳ Ｐゴシック"/>
              </a:rPr>
              <a:t>The Green household</a:t>
            </a:r>
            <a:endParaRPr lang="en-US" dirty="0"/>
          </a:p>
        </p:txBody>
      </p:sp>
      <p:sp>
        <p:nvSpPr>
          <p:cNvPr id="20" name="TextBox 19">
            <a:extLst>
              <a:ext uri="{FF2B5EF4-FFF2-40B4-BE49-F238E27FC236}">
                <a16:creationId xmlns:a16="http://schemas.microsoft.com/office/drawing/2014/main" id="{115997D1-0554-F940-B989-F541CCB2D9BD}"/>
              </a:ext>
            </a:extLst>
          </p:cNvPr>
          <p:cNvSpPr txBox="1"/>
          <p:nvPr/>
        </p:nvSpPr>
        <p:spPr>
          <a:xfrm>
            <a:off x="809120" y="5105659"/>
            <a:ext cx="1982727" cy="692497"/>
          </a:xfrm>
          <a:prstGeom prst="rect">
            <a:avLst/>
          </a:prstGeom>
          <a:noFill/>
        </p:spPr>
        <p:txBody>
          <a:bodyPr wrap="square" lIns="0" tIns="0" rIns="0" bIns="0" rtlCol="0">
            <a:spAutoFit/>
          </a:bodyPr>
          <a:lstStyle/>
          <a:p>
            <a:pPr marL="0" indent="0" algn="ctr">
              <a:buNone/>
            </a:pPr>
            <a:r>
              <a:rPr lang="en-GB" sz="1500" dirty="0"/>
              <a:t>There are two adults, two children and a dog living in the house. </a:t>
            </a:r>
          </a:p>
        </p:txBody>
      </p:sp>
      <p:pic>
        <p:nvPicPr>
          <p:cNvPr id="25" name="Picture 24" descr="image of a family">
            <a:extLst>
              <a:ext uri="{FF2B5EF4-FFF2-40B4-BE49-F238E27FC236}">
                <a16:creationId xmlns:a16="http://schemas.microsoft.com/office/drawing/2014/main" id="{7365FA9E-25AA-AE47-AC2D-0D2E7173FD0E}"/>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60615" y="2436985"/>
            <a:ext cx="2860024" cy="2532757"/>
          </a:xfrm>
          <a:prstGeom prst="rect">
            <a:avLst/>
          </a:prstGeom>
        </p:spPr>
      </p:pic>
      <p:pic>
        <p:nvPicPr>
          <p:cNvPr id="5" name="Picture 4" descr="outline of a house shape">
            <a:extLst>
              <a:ext uri="{FF2B5EF4-FFF2-40B4-BE49-F238E27FC236}">
                <a16:creationId xmlns:a16="http://schemas.microsoft.com/office/drawing/2014/main" id="{1A1D08FF-FAB1-774E-B937-2B6C0F20C401}"/>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3892181" y="1581671"/>
            <a:ext cx="5457061" cy="4374669"/>
          </a:xfrm>
          <a:prstGeom prst="rect">
            <a:avLst/>
          </a:prstGeom>
        </p:spPr>
      </p:pic>
      <p:grpSp>
        <p:nvGrpSpPr>
          <p:cNvPr id="7" name="Group 6" descr="The Green's have £400 to spend each week">
            <a:extLst>
              <a:ext uri="{FF2B5EF4-FFF2-40B4-BE49-F238E27FC236}">
                <a16:creationId xmlns:a16="http://schemas.microsoft.com/office/drawing/2014/main" id="{480BF376-46D5-764C-B677-59637E238D2F}"/>
              </a:ext>
              <a:ext uri="{C183D7F6-B498-43B3-948B-1728B52AA6E4}">
                <adec:decorative xmlns:adec="http://schemas.microsoft.com/office/drawing/2017/decorative" val="0"/>
              </a:ext>
            </a:extLst>
          </p:cNvPr>
          <p:cNvGrpSpPr/>
          <p:nvPr/>
        </p:nvGrpSpPr>
        <p:grpSpPr>
          <a:xfrm>
            <a:off x="4463717" y="3100475"/>
            <a:ext cx="4602046" cy="755386"/>
            <a:chOff x="4269588" y="3522113"/>
            <a:chExt cx="4602046" cy="755386"/>
          </a:xfrm>
        </p:grpSpPr>
        <p:sp>
          <p:nvSpPr>
            <p:cNvPr id="13" name="Rectangle 12">
              <a:extLst>
                <a:ext uri="{FF2B5EF4-FFF2-40B4-BE49-F238E27FC236}">
                  <a16:creationId xmlns:a16="http://schemas.microsoft.com/office/drawing/2014/main" id="{19C49D2D-E5F4-0C43-AEE5-AF9CB3010B80}"/>
                </a:ext>
                <a:ext uri="{C183D7F6-B498-43B3-948B-1728B52AA6E4}">
                  <adec:decorative xmlns:adec="http://schemas.microsoft.com/office/drawing/2017/decorative" val="1"/>
                </a:ext>
              </a:extLst>
            </p:cNvPr>
            <p:cNvSpPr/>
            <p:nvPr/>
          </p:nvSpPr>
          <p:spPr>
            <a:xfrm>
              <a:off x="4269588" y="3692724"/>
              <a:ext cx="2379044" cy="584775"/>
            </a:xfrm>
            <a:prstGeom prst="rect">
              <a:avLst/>
            </a:prstGeom>
          </p:spPr>
          <p:txBody>
            <a:bodyPr wrap="square">
              <a:spAutoFit/>
            </a:bodyPr>
            <a:lstStyle/>
            <a:p>
              <a:r>
                <a:rPr lang="en-GB" sz="1600" dirty="0">
                  <a:solidFill>
                    <a:schemeClr val="tx2"/>
                  </a:solidFill>
                </a:rPr>
                <a:t>The Green’s have</a:t>
              </a:r>
            </a:p>
            <a:p>
              <a:endParaRPr lang="en-GB" sz="1600" dirty="0">
                <a:solidFill>
                  <a:schemeClr val="tx2"/>
                </a:solidFill>
              </a:endParaRPr>
            </a:p>
          </p:txBody>
        </p:sp>
        <p:grpSp>
          <p:nvGrpSpPr>
            <p:cNvPr id="12" name="Group 11">
              <a:extLst>
                <a:ext uri="{FF2B5EF4-FFF2-40B4-BE49-F238E27FC236}">
                  <a16:creationId xmlns:a16="http://schemas.microsoft.com/office/drawing/2014/main" id="{EBB9258D-90E4-5143-B96C-8BF04B58531A}"/>
                </a:ext>
              </a:extLst>
            </p:cNvPr>
            <p:cNvGrpSpPr/>
            <p:nvPr/>
          </p:nvGrpSpPr>
          <p:grpSpPr>
            <a:xfrm>
              <a:off x="6064950" y="3522113"/>
              <a:ext cx="664028" cy="653142"/>
              <a:chOff x="1146518" y="5347812"/>
              <a:chExt cx="664028" cy="653142"/>
            </a:xfrm>
          </p:grpSpPr>
          <p:sp>
            <p:nvSpPr>
              <p:cNvPr id="14" name="Oval 13">
                <a:extLst>
                  <a:ext uri="{FF2B5EF4-FFF2-40B4-BE49-F238E27FC236}">
                    <a16:creationId xmlns:a16="http://schemas.microsoft.com/office/drawing/2014/main" id="{93F9C9D4-17E4-FC48-845E-39E281ED4243}"/>
                  </a:ext>
                  <a:ext uri="{C183D7F6-B498-43B3-948B-1728B52AA6E4}">
                    <adec:decorative xmlns:adec="http://schemas.microsoft.com/office/drawing/2017/decorative" val="1"/>
                  </a:ext>
                </a:extLst>
              </p:cNvPr>
              <p:cNvSpPr/>
              <p:nvPr/>
            </p:nvSpPr>
            <p:spPr>
              <a:xfrm>
                <a:off x="1157404" y="5347812"/>
                <a:ext cx="653142" cy="65314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C2D3EF7-6B56-F647-AD8E-733A475DC935}"/>
                  </a:ext>
                  <a:ext uri="{C183D7F6-B498-43B3-948B-1728B52AA6E4}">
                    <adec:decorative xmlns:adec="http://schemas.microsoft.com/office/drawing/2017/decorative" val="1"/>
                  </a:ext>
                </a:extLst>
              </p:cNvPr>
              <p:cNvSpPr txBox="1"/>
              <p:nvPr/>
            </p:nvSpPr>
            <p:spPr>
              <a:xfrm>
                <a:off x="1146518" y="5496257"/>
                <a:ext cx="653142" cy="338554"/>
              </a:xfrm>
              <a:prstGeom prst="rect">
                <a:avLst/>
              </a:prstGeom>
              <a:noFill/>
            </p:spPr>
            <p:txBody>
              <a:bodyPr wrap="square" rtlCol="0">
                <a:spAutoFit/>
              </a:bodyPr>
              <a:lstStyle/>
              <a:p>
                <a:pPr algn="ctr"/>
                <a:r>
                  <a:rPr lang="en-US" sz="1600" b="1" dirty="0">
                    <a:solidFill>
                      <a:schemeClr val="bg1"/>
                    </a:solidFill>
                  </a:rPr>
                  <a:t>£400</a:t>
                </a:r>
              </a:p>
            </p:txBody>
          </p:sp>
        </p:grpSp>
        <p:sp>
          <p:nvSpPr>
            <p:cNvPr id="6" name="TextBox 5">
              <a:extLst>
                <a:ext uri="{FF2B5EF4-FFF2-40B4-BE49-F238E27FC236}">
                  <a16:creationId xmlns:a16="http://schemas.microsoft.com/office/drawing/2014/main" id="{5E7238F9-222D-5C4C-9CC5-398B991FCCFD}"/>
                </a:ext>
                <a:ext uri="{C183D7F6-B498-43B3-948B-1728B52AA6E4}">
                  <adec:decorative xmlns:adec="http://schemas.microsoft.com/office/drawing/2017/decorative" val="1"/>
                </a:ext>
              </a:extLst>
            </p:cNvPr>
            <p:cNvSpPr txBox="1"/>
            <p:nvPr/>
          </p:nvSpPr>
          <p:spPr>
            <a:xfrm>
              <a:off x="6705120" y="3692724"/>
              <a:ext cx="2166514" cy="584775"/>
            </a:xfrm>
            <a:prstGeom prst="rect">
              <a:avLst/>
            </a:prstGeom>
            <a:noFill/>
          </p:spPr>
          <p:txBody>
            <a:bodyPr wrap="square" rtlCol="0">
              <a:spAutoFit/>
            </a:bodyPr>
            <a:lstStyle/>
            <a:p>
              <a:r>
                <a:rPr lang="en-GB" sz="1600" dirty="0">
                  <a:solidFill>
                    <a:schemeClr val="tx2"/>
                  </a:solidFill>
                </a:rPr>
                <a:t>to spend each week</a:t>
              </a:r>
            </a:p>
            <a:p>
              <a:endParaRPr lang="en-US" sz="1600" dirty="0">
                <a:solidFill>
                  <a:schemeClr val="bg1"/>
                </a:solidFill>
              </a:endParaRPr>
            </a:p>
          </p:txBody>
        </p:sp>
      </p:grpSp>
      <p:grpSp>
        <p:nvGrpSpPr>
          <p:cNvPr id="2" name="Group 1" descr="Decide on the needs of the household. &#10;What wants or luxuries will they have? ">
            <a:extLst>
              <a:ext uri="{FF2B5EF4-FFF2-40B4-BE49-F238E27FC236}">
                <a16:creationId xmlns:a16="http://schemas.microsoft.com/office/drawing/2014/main" id="{DB15936E-A0F1-214D-80BD-F38B44E50C8D}"/>
              </a:ext>
              <a:ext uri="{C183D7F6-B498-43B3-948B-1728B52AA6E4}">
                <adec:decorative xmlns:adec="http://schemas.microsoft.com/office/drawing/2017/decorative" val="0"/>
              </a:ext>
            </a:extLst>
          </p:cNvPr>
          <p:cNvGrpSpPr/>
          <p:nvPr/>
        </p:nvGrpSpPr>
        <p:grpSpPr>
          <a:xfrm>
            <a:off x="3674239" y="3680075"/>
            <a:ext cx="6045655" cy="1975045"/>
            <a:chOff x="3667125" y="3695693"/>
            <a:chExt cx="6045655" cy="1975045"/>
          </a:xfrm>
        </p:grpSpPr>
        <p:sp>
          <p:nvSpPr>
            <p:cNvPr id="8" name="TextBox 7">
              <a:extLst>
                <a:ext uri="{FF2B5EF4-FFF2-40B4-BE49-F238E27FC236}">
                  <a16:creationId xmlns:a16="http://schemas.microsoft.com/office/drawing/2014/main" id="{48A4C218-8115-7C44-B020-143D19FD8CBD}"/>
                </a:ext>
                <a:ext uri="{C183D7F6-B498-43B3-948B-1728B52AA6E4}">
                  <adec:decorative xmlns:adec="http://schemas.microsoft.com/office/drawing/2017/decorative" val="1"/>
                </a:ext>
              </a:extLst>
            </p:cNvPr>
            <p:cNvSpPr txBox="1"/>
            <p:nvPr/>
          </p:nvSpPr>
          <p:spPr>
            <a:xfrm>
              <a:off x="4463717" y="4351836"/>
              <a:ext cx="4310609" cy="769441"/>
            </a:xfrm>
            <a:prstGeom prst="rect">
              <a:avLst/>
            </a:prstGeom>
            <a:noFill/>
          </p:spPr>
          <p:txBody>
            <a:bodyPr wrap="square" rtlCol="0">
              <a:spAutoFit/>
            </a:bodyPr>
            <a:lstStyle/>
            <a:p>
              <a:pPr algn="ctr"/>
              <a:r>
                <a:rPr lang="en-GB" sz="1600" b="1" dirty="0"/>
                <a:t>Decide on the needs of the household. </a:t>
              </a:r>
            </a:p>
            <a:p>
              <a:pPr algn="ctr"/>
              <a:r>
                <a:rPr lang="en-GB" sz="1600" dirty="0"/>
                <a:t>What wants or luxuries will they have?</a:t>
              </a:r>
              <a:r>
                <a:rPr lang="en-GB" sz="1600" b="1" dirty="0"/>
                <a:t> </a:t>
              </a:r>
            </a:p>
            <a:p>
              <a:pPr algn="ctr"/>
              <a:endParaRPr lang="en-US" sz="1200" dirty="0">
                <a:solidFill>
                  <a:schemeClr val="bg1"/>
                </a:solidFill>
              </a:endParaRPr>
            </a:p>
          </p:txBody>
        </p:sp>
        <p:sp>
          <p:nvSpPr>
            <p:cNvPr id="11" name="Rectangle 10">
              <a:extLst>
                <a:ext uri="{FF2B5EF4-FFF2-40B4-BE49-F238E27FC236}">
                  <a16:creationId xmlns:a16="http://schemas.microsoft.com/office/drawing/2014/main" id="{04234E84-5E69-7F44-AF1A-E27CDC224B5F}"/>
                </a:ext>
                <a:ext uri="{C183D7F6-B498-43B3-948B-1728B52AA6E4}">
                  <adec:decorative xmlns:adec="http://schemas.microsoft.com/office/drawing/2017/decorative" val="1"/>
                </a:ext>
              </a:extLst>
            </p:cNvPr>
            <p:cNvSpPr/>
            <p:nvPr/>
          </p:nvSpPr>
          <p:spPr>
            <a:xfrm>
              <a:off x="4463717" y="4254534"/>
              <a:ext cx="4310609" cy="86810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7F559A7E-4739-C044-B13B-7A1CFF8C7774}"/>
                </a:ext>
                <a:ext uri="{C183D7F6-B498-43B3-948B-1728B52AA6E4}">
                  <adec:decorative xmlns:adec="http://schemas.microsoft.com/office/drawing/2017/decorative" val="1"/>
                </a:ext>
              </a:extLst>
            </p:cNvPr>
            <p:cNvCxnSpPr>
              <a:cxnSpLocks/>
              <a:stCxn id="14" idx="4"/>
            </p:cNvCxnSpPr>
            <p:nvPr/>
          </p:nvCxnSpPr>
          <p:spPr>
            <a:xfrm flipH="1">
              <a:off x="6594929" y="3753617"/>
              <a:ext cx="1607" cy="500917"/>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CF7B46A5-5DD1-E24A-85CC-00EBB2A0466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flipH="1">
              <a:off x="8202230" y="4949711"/>
              <a:ext cx="1510550" cy="721027"/>
            </a:xfrm>
            <a:prstGeom prst="rect">
              <a:avLst/>
            </a:prstGeom>
          </p:spPr>
        </p:pic>
        <p:grpSp>
          <p:nvGrpSpPr>
            <p:cNvPr id="28" name="Group 27">
              <a:extLst>
                <a:ext uri="{FF2B5EF4-FFF2-40B4-BE49-F238E27FC236}">
                  <a16:creationId xmlns:a16="http://schemas.microsoft.com/office/drawing/2014/main" id="{7FCDE57E-9B8F-6744-BB84-5FAEAE832A6D}"/>
                </a:ext>
              </a:extLst>
            </p:cNvPr>
            <p:cNvGrpSpPr/>
            <p:nvPr/>
          </p:nvGrpSpPr>
          <p:grpSpPr>
            <a:xfrm>
              <a:off x="3667125" y="3695693"/>
              <a:ext cx="1366451" cy="1092087"/>
              <a:chOff x="3362150" y="4138999"/>
              <a:chExt cx="1366451" cy="1092087"/>
            </a:xfrm>
          </p:grpSpPr>
          <p:pic>
            <p:nvPicPr>
              <p:cNvPr id="26" name="Picture 25">
                <a:extLst>
                  <a:ext uri="{FF2B5EF4-FFF2-40B4-BE49-F238E27FC236}">
                    <a16:creationId xmlns:a16="http://schemas.microsoft.com/office/drawing/2014/main" id="{07E84427-120E-9643-8F89-49E7DB9D20B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362150" y="4138999"/>
                <a:ext cx="898864" cy="840664"/>
              </a:xfrm>
              <a:prstGeom prst="rect">
                <a:avLst/>
              </a:prstGeom>
            </p:spPr>
          </p:pic>
          <p:pic>
            <p:nvPicPr>
              <p:cNvPr id="27" name="Picture 26">
                <a:extLst>
                  <a:ext uri="{FF2B5EF4-FFF2-40B4-BE49-F238E27FC236}">
                    <a16:creationId xmlns:a16="http://schemas.microsoft.com/office/drawing/2014/main" id="{1E1F58E4-F489-3040-BEF7-63F2095AB2AC}"/>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893005" y="4299665"/>
                <a:ext cx="835596" cy="931421"/>
              </a:xfrm>
              <a:prstGeom prst="rect">
                <a:avLst/>
              </a:prstGeom>
            </p:spPr>
          </p:pic>
        </p:grpSp>
      </p:grpSp>
    </p:spTree>
    <p:extLst>
      <p:ext uri="{BB962C8B-B14F-4D97-AF65-F5344CB8AC3E}">
        <p14:creationId xmlns:p14="http://schemas.microsoft.com/office/powerpoint/2010/main" val="214481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25"/>
                                        </p:tgtEl>
                                        <p:attrNameLst>
                                          <p:attrName>style.visibility</p:attrName>
                                        </p:attrNameLst>
                                      </p:cBhvr>
                                      <p:to>
                                        <p:strVal val="visible"/>
                                      </p:to>
                                    </p:set>
                                  </p:childTnLst>
                                </p:cTn>
                              </p:par>
                              <p:par>
                                <p:cTn id="7" presetID="10" presetClass="entr" presetSubtype="0" fill="hold" grpId="0" nodeType="withEffect">
                                  <p:stCondLst>
                                    <p:cond delay="1500"/>
                                  </p:stCondLst>
                                  <p:childTnLst>
                                    <p:set>
                                      <p:cBhvr>
                                        <p:cTn id="8" dur="1" fill="hold">
                                          <p:stCondLst>
                                            <p:cond delay="0"/>
                                          </p:stCondLst>
                                        </p:cTn>
                                        <p:tgtEl>
                                          <p:spTgt spid="20"/>
                                        </p:tgtEl>
                                        <p:attrNameLst>
                                          <p:attrName>style.visibility</p:attrName>
                                        </p:attrNameLst>
                                      </p:cBhvr>
                                      <p:to>
                                        <p:strVal val="visible"/>
                                      </p:to>
                                    </p:set>
                                    <p:animEffect transition="in" filter="fade">
                                      <p:cBhvr>
                                        <p:cTn id="9" dur="1000"/>
                                        <p:tgtEl>
                                          <p:spTgt spid="20"/>
                                        </p:tgtEl>
                                      </p:cBhvr>
                                    </p:animEffect>
                                  </p:childTnLst>
                                </p:cTn>
                              </p:par>
                            </p:childTnLst>
                          </p:cTn>
                        </p:par>
                        <p:par>
                          <p:cTn id="10" fill="hold">
                            <p:stCondLst>
                              <p:cond delay="2500"/>
                            </p:stCondLst>
                            <p:childTnLst>
                              <p:par>
                                <p:cTn id="11" presetID="10" presetClass="entr" presetSubtype="0" fill="hold" nodeType="afterEffect">
                                  <p:stCondLst>
                                    <p:cond delay="2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par>
                                <p:cTn id="14" presetID="10" presetClass="entr" presetSubtype="0" fill="hold" nodeType="withEffect">
                                  <p:stCondLst>
                                    <p:cond delay="2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par>
                          <p:cTn id="17" fill="hold">
                            <p:stCondLst>
                              <p:cond delay="5500"/>
                            </p:stCondLst>
                            <p:childTnLst>
                              <p:par>
                                <p:cTn id="18" presetID="10" presetClass="entr" presetSubtype="0" fill="hold" nodeType="afterEffect">
                                  <p:stCondLst>
                                    <p:cond delay="200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63F91A4-2BEE-AF4B-9B32-10DCD0E7F0F0}"/>
              </a:ext>
            </a:extLst>
          </p:cNvPr>
          <p:cNvSpPr>
            <a:spLocks noGrp="1"/>
          </p:cNvSpPr>
          <p:nvPr>
            <p:ph type="title"/>
          </p:nvPr>
        </p:nvSpPr>
        <p:spPr>
          <a:xfrm>
            <a:off x="1280886" y="720000"/>
            <a:ext cx="7344229" cy="974626"/>
          </a:xfrm>
        </p:spPr>
        <p:txBody>
          <a:bodyPr/>
          <a:lstStyle/>
          <a:p>
            <a:pPr lvl="0" eaLnBrk="1" hangingPunct="1">
              <a:lnSpc>
                <a:spcPts val="3800"/>
              </a:lnSpc>
            </a:pPr>
            <a:r>
              <a:rPr lang="en-GB" cap="none" dirty="0">
                <a:solidFill>
                  <a:srgbClr val="00864F"/>
                </a:solidFill>
                <a:latin typeface="Arial" charset="0"/>
                <a:ea typeface="ＭＳ Ｐゴシック"/>
              </a:rPr>
              <a:t>What does the Green household need each week?</a:t>
            </a:r>
            <a:endParaRPr lang="en-US" dirty="0"/>
          </a:p>
        </p:txBody>
      </p:sp>
      <p:grpSp>
        <p:nvGrpSpPr>
          <p:cNvPr id="4" name="Group 3" descr="Food £100&#10;Ice skating £25&#10;Transport £40&#10;School lunches £20&#10;Housing costs £120&#10;Trip to the swimming pool £15&#10;TV Licence £3&#10;Trip to the cinema £20&#10;Clothes £15&#10;Treats for Saturday night £10&#10;Savings £15&#10;Netflix/TV package £5&#10;Telephone £15&#10;Heating and light £25&#10;Takeaway meal £30&#10;House Insurance £10&#10;Holiday fund £30">
            <a:extLst>
              <a:ext uri="{FF2B5EF4-FFF2-40B4-BE49-F238E27FC236}">
                <a16:creationId xmlns:a16="http://schemas.microsoft.com/office/drawing/2014/main" id="{4CB6336D-35DF-FB4E-A8CE-50E633528180}"/>
              </a:ext>
              <a:ext uri="{C183D7F6-B498-43B3-948B-1728B52AA6E4}">
                <adec:decorative xmlns:adec="http://schemas.microsoft.com/office/drawing/2017/decorative" val="0"/>
              </a:ext>
            </a:extLst>
          </p:cNvPr>
          <p:cNvGrpSpPr/>
          <p:nvPr/>
        </p:nvGrpSpPr>
        <p:grpSpPr>
          <a:xfrm>
            <a:off x="1723251" y="2042171"/>
            <a:ext cx="7306518" cy="3120598"/>
            <a:chOff x="1723251" y="2042171"/>
            <a:chExt cx="7306518" cy="3120598"/>
          </a:xfrm>
        </p:grpSpPr>
        <p:sp>
          <p:nvSpPr>
            <p:cNvPr id="2" name="TextBox 1">
              <a:extLst>
                <a:ext uri="{FF2B5EF4-FFF2-40B4-BE49-F238E27FC236}">
                  <a16:creationId xmlns:a16="http://schemas.microsoft.com/office/drawing/2014/main" id="{00329249-C0A4-D848-8AD1-C4605409CF0A}"/>
                </a:ext>
                <a:ext uri="{C183D7F6-B498-43B3-948B-1728B52AA6E4}">
                  <adec:decorative xmlns:adec="http://schemas.microsoft.com/office/drawing/2017/decorative" val="1"/>
                </a:ext>
              </a:extLst>
            </p:cNvPr>
            <p:cNvSpPr txBox="1"/>
            <p:nvPr/>
          </p:nvSpPr>
          <p:spPr>
            <a:xfrm>
              <a:off x="1723251" y="2042171"/>
              <a:ext cx="3341914" cy="3120598"/>
            </a:xfrm>
            <a:prstGeom prst="rect">
              <a:avLst/>
            </a:prstGeom>
            <a:noFill/>
          </p:spPr>
          <p:txBody>
            <a:bodyPr wrap="square" rtlCol="0">
              <a:spAutoFit/>
            </a:bodyPr>
            <a:lstStyle/>
            <a:p>
              <a:pPr>
                <a:lnSpc>
                  <a:spcPts val="2400"/>
                </a:lnSpc>
              </a:pPr>
              <a:r>
                <a:rPr lang="en-GB" sz="1600" dirty="0"/>
                <a:t>Food </a:t>
              </a:r>
              <a:r>
                <a:rPr lang="en-GB" sz="1600" b="1" dirty="0">
                  <a:solidFill>
                    <a:schemeClr val="accent2"/>
                  </a:solidFill>
                </a:rPr>
                <a:t>£100</a:t>
              </a:r>
            </a:p>
            <a:p>
              <a:pPr>
                <a:lnSpc>
                  <a:spcPts val="2400"/>
                </a:lnSpc>
              </a:pPr>
              <a:r>
                <a:rPr lang="en-GB" sz="1600" dirty="0"/>
                <a:t>Ice skating </a:t>
              </a:r>
              <a:r>
                <a:rPr lang="en-GB" sz="1600" b="1" dirty="0">
                  <a:solidFill>
                    <a:schemeClr val="accent2"/>
                  </a:solidFill>
                </a:rPr>
                <a:t>£25</a:t>
              </a:r>
            </a:p>
            <a:p>
              <a:pPr>
                <a:lnSpc>
                  <a:spcPts val="2400"/>
                </a:lnSpc>
              </a:pPr>
              <a:r>
                <a:rPr lang="en-GB" sz="1600" dirty="0"/>
                <a:t>Transport </a:t>
              </a:r>
              <a:r>
                <a:rPr lang="en-GB" sz="1600" b="1" dirty="0">
                  <a:solidFill>
                    <a:schemeClr val="accent2"/>
                  </a:solidFill>
                </a:rPr>
                <a:t>£40</a:t>
              </a:r>
            </a:p>
            <a:p>
              <a:pPr>
                <a:lnSpc>
                  <a:spcPts val="2400"/>
                </a:lnSpc>
              </a:pPr>
              <a:r>
                <a:rPr lang="en-GB" sz="1600" dirty="0"/>
                <a:t>School lunches </a:t>
              </a:r>
              <a:r>
                <a:rPr lang="en-GB" sz="1600" b="1" dirty="0">
                  <a:solidFill>
                    <a:schemeClr val="accent2"/>
                  </a:solidFill>
                </a:rPr>
                <a:t>£20</a:t>
              </a:r>
            </a:p>
            <a:p>
              <a:pPr>
                <a:lnSpc>
                  <a:spcPts val="2400"/>
                </a:lnSpc>
              </a:pPr>
              <a:r>
                <a:rPr lang="en-GB" sz="1600" dirty="0"/>
                <a:t>Housing costs </a:t>
              </a:r>
              <a:r>
                <a:rPr lang="en-GB" sz="1600" b="1" dirty="0">
                  <a:solidFill>
                    <a:schemeClr val="accent2"/>
                  </a:solidFill>
                </a:rPr>
                <a:t>£120</a:t>
              </a:r>
            </a:p>
            <a:p>
              <a:pPr>
                <a:lnSpc>
                  <a:spcPts val="2400"/>
                </a:lnSpc>
              </a:pPr>
              <a:r>
                <a:rPr lang="en-GB" sz="1600" dirty="0"/>
                <a:t>Trip to the swimming pool </a:t>
              </a:r>
              <a:r>
                <a:rPr lang="en-GB" sz="1600" b="1" dirty="0">
                  <a:solidFill>
                    <a:schemeClr val="accent2"/>
                  </a:solidFill>
                </a:rPr>
                <a:t>£15</a:t>
              </a:r>
            </a:p>
            <a:p>
              <a:pPr>
                <a:lnSpc>
                  <a:spcPts val="2400"/>
                </a:lnSpc>
              </a:pPr>
              <a:r>
                <a:rPr lang="en-GB" sz="1600" dirty="0"/>
                <a:t>TV Licence </a:t>
              </a:r>
              <a:r>
                <a:rPr lang="en-GB" sz="1600" b="1" dirty="0">
                  <a:solidFill>
                    <a:schemeClr val="accent2"/>
                  </a:solidFill>
                </a:rPr>
                <a:t>£3</a:t>
              </a:r>
            </a:p>
            <a:p>
              <a:pPr>
                <a:lnSpc>
                  <a:spcPts val="2400"/>
                </a:lnSpc>
              </a:pPr>
              <a:r>
                <a:rPr lang="en-GB" sz="1600" dirty="0"/>
                <a:t>Trip to the cinema </a:t>
              </a:r>
              <a:r>
                <a:rPr lang="en-GB" sz="1600" b="1" dirty="0">
                  <a:solidFill>
                    <a:schemeClr val="accent2"/>
                  </a:solidFill>
                </a:rPr>
                <a:t>£20</a:t>
              </a:r>
            </a:p>
            <a:p>
              <a:pPr>
                <a:lnSpc>
                  <a:spcPts val="2400"/>
                </a:lnSpc>
              </a:pPr>
              <a:r>
                <a:rPr lang="en-GB" sz="1600" dirty="0"/>
                <a:t>Clothes </a:t>
              </a:r>
              <a:r>
                <a:rPr lang="en-GB" sz="1600" b="1" dirty="0">
                  <a:solidFill>
                    <a:schemeClr val="accent2"/>
                  </a:solidFill>
                </a:rPr>
                <a:t>£15</a:t>
              </a:r>
            </a:p>
            <a:p>
              <a:pPr algn="ctr">
                <a:lnSpc>
                  <a:spcPts val="2200"/>
                </a:lnSpc>
              </a:pPr>
              <a:endParaRPr lang="en-US" sz="1600" dirty="0">
                <a:solidFill>
                  <a:schemeClr val="bg1"/>
                </a:solidFill>
              </a:endParaRPr>
            </a:p>
          </p:txBody>
        </p:sp>
        <p:sp>
          <p:nvSpPr>
            <p:cNvPr id="5" name="TextBox 4">
              <a:extLst>
                <a:ext uri="{FF2B5EF4-FFF2-40B4-BE49-F238E27FC236}">
                  <a16:creationId xmlns:a16="http://schemas.microsoft.com/office/drawing/2014/main" id="{FB6AB187-59F3-104B-BA58-9F10F4F17139}"/>
                </a:ext>
                <a:ext uri="{C183D7F6-B498-43B3-948B-1728B52AA6E4}">
                  <adec:decorative xmlns:adec="http://schemas.microsoft.com/office/drawing/2017/decorative" val="1"/>
                </a:ext>
              </a:extLst>
            </p:cNvPr>
            <p:cNvSpPr txBox="1"/>
            <p:nvPr/>
          </p:nvSpPr>
          <p:spPr>
            <a:xfrm>
              <a:off x="5676969" y="2172579"/>
              <a:ext cx="3352800" cy="2832057"/>
            </a:xfrm>
            <a:prstGeom prst="rect">
              <a:avLst/>
            </a:prstGeom>
            <a:noFill/>
          </p:spPr>
          <p:txBody>
            <a:bodyPr wrap="square" rtlCol="0">
              <a:spAutoFit/>
            </a:bodyPr>
            <a:lstStyle/>
            <a:p>
              <a:pPr>
                <a:lnSpc>
                  <a:spcPts val="2400"/>
                </a:lnSpc>
              </a:pPr>
              <a:r>
                <a:rPr lang="en-GB" sz="1600" dirty="0"/>
                <a:t>Treats for Saturday night </a:t>
              </a:r>
              <a:r>
                <a:rPr lang="en-GB" sz="1600" b="1" dirty="0">
                  <a:solidFill>
                    <a:schemeClr val="accent2"/>
                  </a:solidFill>
                </a:rPr>
                <a:t>£10</a:t>
              </a:r>
            </a:p>
            <a:p>
              <a:pPr>
                <a:lnSpc>
                  <a:spcPts val="2400"/>
                </a:lnSpc>
              </a:pPr>
              <a:r>
                <a:rPr lang="en-GB" sz="1600" dirty="0"/>
                <a:t>Savings </a:t>
              </a:r>
              <a:r>
                <a:rPr lang="en-GB" sz="1600" b="1" dirty="0">
                  <a:solidFill>
                    <a:schemeClr val="accent2"/>
                  </a:solidFill>
                </a:rPr>
                <a:t>£15</a:t>
              </a:r>
            </a:p>
            <a:p>
              <a:pPr>
                <a:lnSpc>
                  <a:spcPts val="2400"/>
                </a:lnSpc>
              </a:pPr>
              <a:r>
                <a:rPr lang="en-GB" sz="1600" dirty="0"/>
                <a:t>Netflix/TV package </a:t>
              </a:r>
              <a:r>
                <a:rPr lang="en-GB" sz="1600" b="1" dirty="0">
                  <a:solidFill>
                    <a:schemeClr val="accent2"/>
                  </a:solidFill>
                </a:rPr>
                <a:t>£5</a:t>
              </a:r>
            </a:p>
            <a:p>
              <a:pPr>
                <a:lnSpc>
                  <a:spcPts val="2400"/>
                </a:lnSpc>
              </a:pPr>
              <a:r>
                <a:rPr lang="en-GB" sz="1600" dirty="0"/>
                <a:t>Telephone </a:t>
              </a:r>
              <a:r>
                <a:rPr lang="en-GB" sz="1600" b="1" dirty="0">
                  <a:solidFill>
                    <a:schemeClr val="accent2"/>
                  </a:solidFill>
                </a:rPr>
                <a:t>£15</a:t>
              </a:r>
            </a:p>
            <a:p>
              <a:pPr>
                <a:lnSpc>
                  <a:spcPts val="2400"/>
                </a:lnSpc>
              </a:pPr>
              <a:r>
                <a:rPr lang="en-GB" sz="1600" dirty="0"/>
                <a:t>Heating and light </a:t>
              </a:r>
              <a:r>
                <a:rPr lang="en-GB" sz="1600" b="1" dirty="0">
                  <a:solidFill>
                    <a:schemeClr val="accent2"/>
                  </a:solidFill>
                </a:rPr>
                <a:t>£25</a:t>
              </a:r>
            </a:p>
            <a:p>
              <a:pPr>
                <a:lnSpc>
                  <a:spcPts val="2400"/>
                </a:lnSpc>
              </a:pPr>
              <a:r>
                <a:rPr lang="en-GB" sz="1600" dirty="0"/>
                <a:t>Takeaway meal </a:t>
              </a:r>
              <a:r>
                <a:rPr lang="en-GB" sz="1600" b="1" dirty="0">
                  <a:solidFill>
                    <a:schemeClr val="accent2"/>
                  </a:solidFill>
                </a:rPr>
                <a:t>£30</a:t>
              </a:r>
            </a:p>
            <a:p>
              <a:pPr>
                <a:lnSpc>
                  <a:spcPts val="2400"/>
                </a:lnSpc>
              </a:pPr>
              <a:r>
                <a:rPr lang="en-GB" sz="1600" dirty="0"/>
                <a:t>House Insurance </a:t>
              </a:r>
              <a:r>
                <a:rPr lang="en-GB" sz="1600" b="1" dirty="0">
                  <a:solidFill>
                    <a:schemeClr val="accent2"/>
                  </a:solidFill>
                </a:rPr>
                <a:t>£10</a:t>
              </a:r>
            </a:p>
            <a:p>
              <a:pPr>
                <a:lnSpc>
                  <a:spcPts val="2400"/>
                </a:lnSpc>
              </a:pPr>
              <a:r>
                <a:rPr lang="en-GB" sz="1600" dirty="0"/>
                <a:t>Holiday fund </a:t>
              </a:r>
              <a:r>
                <a:rPr lang="en-GB" sz="1600" b="1" dirty="0">
                  <a:solidFill>
                    <a:schemeClr val="accent2"/>
                  </a:solidFill>
                </a:rPr>
                <a:t>£30</a:t>
              </a:r>
            </a:p>
            <a:p>
              <a:pPr algn="ctr">
                <a:lnSpc>
                  <a:spcPts val="2400"/>
                </a:lnSpc>
              </a:pPr>
              <a:endParaRPr lang="en-US" sz="1600" dirty="0">
                <a:solidFill>
                  <a:schemeClr val="bg1"/>
                </a:solidFill>
              </a:endParaRPr>
            </a:p>
          </p:txBody>
        </p:sp>
      </p:grpSp>
      <p:grpSp>
        <p:nvGrpSpPr>
          <p:cNvPr id="7" name="Group 6" descr="Your task:&#10;1. Sort the items into needs and wants.  &#10;2. Decide which items you want the household to have.  &#10;3. Write the items inside the house outline you have drawn. &#10;4. Add up how much has been spent.&#10;5. Remember you only have £400.&#10;">
            <a:extLst>
              <a:ext uri="{FF2B5EF4-FFF2-40B4-BE49-F238E27FC236}">
                <a16:creationId xmlns:a16="http://schemas.microsoft.com/office/drawing/2014/main" id="{517F9C4D-2245-1849-8405-E19C4B840A76}"/>
              </a:ext>
              <a:ext uri="{C183D7F6-B498-43B3-948B-1728B52AA6E4}">
                <adec:decorative xmlns:adec="http://schemas.microsoft.com/office/drawing/2017/decorative" val="0"/>
              </a:ext>
            </a:extLst>
          </p:cNvPr>
          <p:cNvGrpSpPr/>
          <p:nvPr/>
        </p:nvGrpSpPr>
        <p:grpSpPr>
          <a:xfrm>
            <a:off x="1231973" y="5142486"/>
            <a:ext cx="7460791" cy="1541448"/>
            <a:chOff x="1474865" y="5142486"/>
            <a:chExt cx="7460791" cy="1541448"/>
          </a:xfrm>
        </p:grpSpPr>
        <p:sp>
          <p:nvSpPr>
            <p:cNvPr id="6" name="TextBox 5">
              <a:extLst>
                <a:ext uri="{FF2B5EF4-FFF2-40B4-BE49-F238E27FC236}">
                  <a16:creationId xmlns:a16="http://schemas.microsoft.com/office/drawing/2014/main" id="{B7D7DBFE-8362-A94B-8E48-B80A1B3A8AB2}"/>
                </a:ext>
                <a:ext uri="{C183D7F6-B498-43B3-948B-1728B52AA6E4}">
                  <adec:decorative xmlns:adec="http://schemas.microsoft.com/office/drawing/2017/decorative" val="1"/>
                </a:ext>
              </a:extLst>
            </p:cNvPr>
            <p:cNvSpPr txBox="1"/>
            <p:nvPr/>
          </p:nvSpPr>
          <p:spPr>
            <a:xfrm>
              <a:off x="1474865" y="5142486"/>
              <a:ext cx="4681180" cy="1541448"/>
            </a:xfrm>
            <a:prstGeom prst="rect">
              <a:avLst/>
            </a:prstGeom>
            <a:noFill/>
          </p:spPr>
          <p:txBody>
            <a:bodyPr wrap="square" rtlCol="0">
              <a:spAutoFit/>
            </a:bodyPr>
            <a:lstStyle/>
            <a:p>
              <a:pPr>
                <a:spcAft>
                  <a:spcPts val="500"/>
                </a:spcAft>
              </a:pPr>
              <a:r>
                <a:rPr lang="en-GB" sz="2800" dirty="0">
                  <a:solidFill>
                    <a:schemeClr val="accent1"/>
                  </a:solidFill>
                </a:rPr>
                <a:t>Your task:</a:t>
              </a:r>
            </a:p>
            <a:p>
              <a:pPr>
                <a:lnSpc>
                  <a:spcPts val="2000"/>
                </a:lnSpc>
              </a:pPr>
              <a:r>
                <a:rPr lang="en-GB" sz="1200" dirty="0"/>
                <a:t>        Sort the items into needs and wants.  </a:t>
              </a:r>
            </a:p>
            <a:p>
              <a:pPr>
                <a:lnSpc>
                  <a:spcPts val="2000"/>
                </a:lnSpc>
              </a:pPr>
              <a:r>
                <a:rPr lang="en-GB" sz="1200" dirty="0"/>
                <a:t>        Decide which items you want the household to have.  </a:t>
              </a:r>
            </a:p>
            <a:p>
              <a:pPr>
                <a:lnSpc>
                  <a:spcPts val="2000"/>
                </a:lnSpc>
              </a:pPr>
              <a:r>
                <a:rPr lang="en-GB" sz="1200" dirty="0"/>
                <a:t>        Write the items inside the house outline you have drawn. </a:t>
              </a:r>
            </a:p>
            <a:p>
              <a:pPr algn="ctr"/>
              <a:endParaRPr lang="en-US" sz="1200" dirty="0">
                <a:solidFill>
                  <a:schemeClr val="bg1"/>
                </a:solidFill>
              </a:endParaRPr>
            </a:p>
          </p:txBody>
        </p:sp>
        <p:sp>
          <p:nvSpPr>
            <p:cNvPr id="21" name="TextBox 20">
              <a:extLst>
                <a:ext uri="{FF2B5EF4-FFF2-40B4-BE49-F238E27FC236}">
                  <a16:creationId xmlns:a16="http://schemas.microsoft.com/office/drawing/2014/main" id="{78703C84-C040-514F-8C5C-1EB77AC8DFDA}"/>
                </a:ext>
                <a:ext uri="{C183D7F6-B498-43B3-948B-1728B52AA6E4}">
                  <adec:decorative xmlns:adec="http://schemas.microsoft.com/office/drawing/2017/decorative" val="1"/>
                </a:ext>
              </a:extLst>
            </p:cNvPr>
            <p:cNvSpPr txBox="1"/>
            <p:nvPr/>
          </p:nvSpPr>
          <p:spPr>
            <a:xfrm>
              <a:off x="6322351" y="5571967"/>
              <a:ext cx="2613305" cy="576248"/>
            </a:xfrm>
            <a:prstGeom prst="rect">
              <a:avLst/>
            </a:prstGeom>
            <a:noFill/>
          </p:spPr>
          <p:txBody>
            <a:bodyPr wrap="square" rtlCol="0">
              <a:spAutoFit/>
            </a:bodyPr>
            <a:lstStyle/>
            <a:p>
              <a:pPr>
                <a:lnSpc>
                  <a:spcPts val="2000"/>
                </a:lnSpc>
              </a:pPr>
              <a:r>
                <a:rPr lang="en-GB" sz="1200" dirty="0"/>
                <a:t>Add up how much has been spent.  </a:t>
              </a:r>
              <a:br>
                <a:rPr lang="en-GB" sz="1200" dirty="0"/>
              </a:br>
              <a:r>
                <a:rPr lang="en-GB" sz="1200" b="1" dirty="0"/>
                <a:t>Remember you only have £400.</a:t>
              </a:r>
            </a:p>
          </p:txBody>
        </p:sp>
        <p:grpSp>
          <p:nvGrpSpPr>
            <p:cNvPr id="29" name="Group 28">
              <a:extLst>
                <a:ext uri="{FF2B5EF4-FFF2-40B4-BE49-F238E27FC236}">
                  <a16:creationId xmlns:a16="http://schemas.microsoft.com/office/drawing/2014/main" id="{09C58D6A-296E-C040-A021-71D76E3D4FC7}"/>
                </a:ext>
              </a:extLst>
            </p:cNvPr>
            <p:cNvGrpSpPr/>
            <p:nvPr/>
          </p:nvGrpSpPr>
          <p:grpSpPr>
            <a:xfrm>
              <a:off x="1581559" y="5667562"/>
              <a:ext cx="196343" cy="230832"/>
              <a:chOff x="1305453" y="5738238"/>
              <a:chExt cx="196343" cy="230832"/>
            </a:xfrm>
          </p:grpSpPr>
          <p:sp>
            <p:nvSpPr>
              <p:cNvPr id="22" name="Oval 21">
                <a:extLst>
                  <a:ext uri="{FF2B5EF4-FFF2-40B4-BE49-F238E27FC236}">
                    <a16:creationId xmlns:a16="http://schemas.microsoft.com/office/drawing/2014/main" id="{43C716CF-89C2-F04B-8958-60C9A49B2C91}"/>
                  </a:ext>
                  <a:ext uri="{C183D7F6-B498-43B3-948B-1728B52AA6E4}">
                    <adec:decorative xmlns:adec="http://schemas.microsoft.com/office/drawing/2017/decorative" val="1"/>
                  </a:ext>
                </a:extLst>
              </p:cNvPr>
              <p:cNvSpPr/>
              <p:nvPr/>
            </p:nvSpPr>
            <p:spPr>
              <a:xfrm>
                <a:off x="1305453" y="5755483"/>
                <a:ext cx="196343" cy="1963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F3EFB15-3B96-CC4E-A2C2-343E8727A595}"/>
                  </a:ext>
                  <a:ext uri="{C183D7F6-B498-43B3-948B-1728B52AA6E4}">
                    <adec:decorative xmlns:adec="http://schemas.microsoft.com/office/drawing/2017/decorative" val="1"/>
                  </a:ext>
                </a:extLst>
              </p:cNvPr>
              <p:cNvSpPr txBox="1"/>
              <p:nvPr/>
            </p:nvSpPr>
            <p:spPr>
              <a:xfrm>
                <a:off x="1305453" y="5738238"/>
                <a:ext cx="196343" cy="230832"/>
              </a:xfrm>
              <a:prstGeom prst="rect">
                <a:avLst/>
              </a:prstGeom>
              <a:noFill/>
            </p:spPr>
            <p:txBody>
              <a:bodyPr wrap="square" rtlCol="0">
                <a:spAutoFit/>
              </a:bodyPr>
              <a:lstStyle/>
              <a:p>
                <a:pPr algn="ctr"/>
                <a:r>
                  <a:rPr lang="en-US" sz="900" b="1" dirty="0">
                    <a:solidFill>
                      <a:schemeClr val="bg1"/>
                    </a:solidFill>
                  </a:rPr>
                  <a:t>1</a:t>
                </a:r>
              </a:p>
            </p:txBody>
          </p:sp>
        </p:grpSp>
        <p:sp>
          <p:nvSpPr>
            <p:cNvPr id="24" name="Oval 23">
              <a:extLst>
                <a:ext uri="{FF2B5EF4-FFF2-40B4-BE49-F238E27FC236}">
                  <a16:creationId xmlns:a16="http://schemas.microsoft.com/office/drawing/2014/main" id="{74C427C6-1B4B-774D-92D8-25A91729EEFF}"/>
                </a:ext>
                <a:ext uri="{C183D7F6-B498-43B3-948B-1728B52AA6E4}">
                  <adec:decorative xmlns:adec="http://schemas.microsoft.com/office/drawing/2017/decorative" val="1"/>
                </a:ext>
              </a:extLst>
            </p:cNvPr>
            <p:cNvSpPr/>
            <p:nvPr/>
          </p:nvSpPr>
          <p:spPr>
            <a:xfrm>
              <a:off x="1581559" y="5951254"/>
              <a:ext cx="196343" cy="1963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3E6637C8-E159-724E-BD2D-B33DF47D07D4}"/>
                </a:ext>
                <a:ext uri="{C183D7F6-B498-43B3-948B-1728B52AA6E4}">
                  <adec:decorative xmlns:adec="http://schemas.microsoft.com/office/drawing/2017/decorative" val="1"/>
                </a:ext>
              </a:extLst>
            </p:cNvPr>
            <p:cNvSpPr txBox="1"/>
            <p:nvPr/>
          </p:nvSpPr>
          <p:spPr>
            <a:xfrm>
              <a:off x="1581559" y="5934009"/>
              <a:ext cx="196343" cy="230832"/>
            </a:xfrm>
            <a:prstGeom prst="rect">
              <a:avLst/>
            </a:prstGeom>
            <a:noFill/>
          </p:spPr>
          <p:txBody>
            <a:bodyPr wrap="square" rtlCol="0">
              <a:spAutoFit/>
            </a:bodyPr>
            <a:lstStyle/>
            <a:p>
              <a:pPr algn="ctr"/>
              <a:r>
                <a:rPr lang="en-US" sz="900" b="1" dirty="0">
                  <a:solidFill>
                    <a:schemeClr val="bg1"/>
                  </a:solidFill>
                </a:rPr>
                <a:t>2</a:t>
              </a:r>
            </a:p>
          </p:txBody>
        </p:sp>
        <p:sp>
          <p:nvSpPr>
            <p:cNvPr id="26" name="Oval 25">
              <a:extLst>
                <a:ext uri="{FF2B5EF4-FFF2-40B4-BE49-F238E27FC236}">
                  <a16:creationId xmlns:a16="http://schemas.microsoft.com/office/drawing/2014/main" id="{3F97B961-8FB7-0B41-9BDF-15E271135294}"/>
                </a:ext>
                <a:ext uri="{C183D7F6-B498-43B3-948B-1728B52AA6E4}">
                  <adec:decorative xmlns:adec="http://schemas.microsoft.com/office/drawing/2017/decorative" val="1"/>
                </a:ext>
              </a:extLst>
            </p:cNvPr>
            <p:cNvSpPr/>
            <p:nvPr/>
          </p:nvSpPr>
          <p:spPr>
            <a:xfrm>
              <a:off x="1581559" y="6205589"/>
              <a:ext cx="196343" cy="1963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86C89CCA-155D-C245-AB03-C6AD6FFA054D}"/>
                </a:ext>
                <a:ext uri="{C183D7F6-B498-43B3-948B-1728B52AA6E4}">
                  <adec:decorative xmlns:adec="http://schemas.microsoft.com/office/drawing/2017/decorative" val="1"/>
                </a:ext>
              </a:extLst>
            </p:cNvPr>
            <p:cNvSpPr txBox="1"/>
            <p:nvPr/>
          </p:nvSpPr>
          <p:spPr>
            <a:xfrm>
              <a:off x="1581559" y="6188344"/>
              <a:ext cx="196343" cy="230832"/>
            </a:xfrm>
            <a:prstGeom prst="rect">
              <a:avLst/>
            </a:prstGeom>
            <a:noFill/>
          </p:spPr>
          <p:txBody>
            <a:bodyPr wrap="square" rtlCol="0">
              <a:spAutoFit/>
            </a:bodyPr>
            <a:lstStyle/>
            <a:p>
              <a:pPr algn="ctr"/>
              <a:r>
                <a:rPr lang="en-US" sz="900" b="1" dirty="0">
                  <a:solidFill>
                    <a:schemeClr val="bg1"/>
                  </a:solidFill>
                </a:rPr>
                <a:t>3</a:t>
              </a:r>
            </a:p>
          </p:txBody>
        </p:sp>
        <p:grpSp>
          <p:nvGrpSpPr>
            <p:cNvPr id="30" name="Group 29">
              <a:extLst>
                <a:ext uri="{FF2B5EF4-FFF2-40B4-BE49-F238E27FC236}">
                  <a16:creationId xmlns:a16="http://schemas.microsoft.com/office/drawing/2014/main" id="{6A1AB010-221D-6D46-9CD7-F0553B95BA24}"/>
                </a:ext>
              </a:extLst>
            </p:cNvPr>
            <p:cNvGrpSpPr/>
            <p:nvPr/>
          </p:nvGrpSpPr>
          <p:grpSpPr>
            <a:xfrm>
              <a:off x="6119952" y="5639118"/>
              <a:ext cx="196343" cy="230832"/>
              <a:chOff x="1305453" y="5738238"/>
              <a:chExt cx="196343" cy="230832"/>
            </a:xfrm>
          </p:grpSpPr>
          <p:sp>
            <p:nvSpPr>
              <p:cNvPr id="31" name="Oval 30">
                <a:extLst>
                  <a:ext uri="{FF2B5EF4-FFF2-40B4-BE49-F238E27FC236}">
                    <a16:creationId xmlns:a16="http://schemas.microsoft.com/office/drawing/2014/main" id="{B7E2E634-C064-FF46-803B-E61DCB2D89E0}"/>
                  </a:ext>
                  <a:ext uri="{C183D7F6-B498-43B3-948B-1728B52AA6E4}">
                    <adec:decorative xmlns:adec="http://schemas.microsoft.com/office/drawing/2017/decorative" val="1"/>
                  </a:ext>
                </a:extLst>
              </p:cNvPr>
              <p:cNvSpPr/>
              <p:nvPr/>
            </p:nvSpPr>
            <p:spPr>
              <a:xfrm>
                <a:off x="1305453" y="5755483"/>
                <a:ext cx="196343" cy="1963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1E6F867F-880F-4F41-B2E9-7D355C99A2E4}"/>
                  </a:ext>
                  <a:ext uri="{C183D7F6-B498-43B3-948B-1728B52AA6E4}">
                    <adec:decorative xmlns:adec="http://schemas.microsoft.com/office/drawing/2017/decorative" val="1"/>
                  </a:ext>
                </a:extLst>
              </p:cNvPr>
              <p:cNvSpPr txBox="1"/>
              <p:nvPr/>
            </p:nvSpPr>
            <p:spPr>
              <a:xfrm>
                <a:off x="1305453" y="5738238"/>
                <a:ext cx="196343" cy="230832"/>
              </a:xfrm>
              <a:prstGeom prst="rect">
                <a:avLst/>
              </a:prstGeom>
              <a:noFill/>
            </p:spPr>
            <p:txBody>
              <a:bodyPr wrap="square" rtlCol="0">
                <a:spAutoFit/>
              </a:bodyPr>
              <a:lstStyle/>
              <a:p>
                <a:pPr algn="ctr"/>
                <a:r>
                  <a:rPr lang="en-US" sz="900" b="1" dirty="0">
                    <a:solidFill>
                      <a:schemeClr val="bg1"/>
                    </a:solidFill>
                  </a:rPr>
                  <a:t>4</a:t>
                </a:r>
              </a:p>
            </p:txBody>
          </p:sp>
        </p:grpSp>
        <p:grpSp>
          <p:nvGrpSpPr>
            <p:cNvPr id="33" name="Group 32">
              <a:extLst>
                <a:ext uri="{FF2B5EF4-FFF2-40B4-BE49-F238E27FC236}">
                  <a16:creationId xmlns:a16="http://schemas.microsoft.com/office/drawing/2014/main" id="{AA78E41D-2C3F-0844-B874-9B9A50C3A818}"/>
                </a:ext>
              </a:extLst>
            </p:cNvPr>
            <p:cNvGrpSpPr/>
            <p:nvPr/>
          </p:nvGrpSpPr>
          <p:grpSpPr>
            <a:xfrm>
              <a:off x="6119952" y="5897245"/>
              <a:ext cx="196343" cy="230832"/>
              <a:chOff x="1305453" y="5738238"/>
              <a:chExt cx="196343" cy="230832"/>
            </a:xfrm>
          </p:grpSpPr>
          <p:sp>
            <p:nvSpPr>
              <p:cNvPr id="34" name="Oval 33">
                <a:extLst>
                  <a:ext uri="{FF2B5EF4-FFF2-40B4-BE49-F238E27FC236}">
                    <a16:creationId xmlns:a16="http://schemas.microsoft.com/office/drawing/2014/main" id="{5C002DE7-CCAB-D048-92C3-C24F3A2E6B63}"/>
                  </a:ext>
                  <a:ext uri="{C183D7F6-B498-43B3-948B-1728B52AA6E4}">
                    <adec:decorative xmlns:adec="http://schemas.microsoft.com/office/drawing/2017/decorative" val="1"/>
                  </a:ext>
                </a:extLst>
              </p:cNvPr>
              <p:cNvSpPr/>
              <p:nvPr/>
            </p:nvSpPr>
            <p:spPr>
              <a:xfrm>
                <a:off x="1305453" y="5755483"/>
                <a:ext cx="196343" cy="1963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482512A0-70F1-1641-965D-8C1860D40B71}"/>
                  </a:ext>
                  <a:ext uri="{C183D7F6-B498-43B3-948B-1728B52AA6E4}">
                    <adec:decorative xmlns:adec="http://schemas.microsoft.com/office/drawing/2017/decorative" val="1"/>
                  </a:ext>
                </a:extLst>
              </p:cNvPr>
              <p:cNvSpPr txBox="1"/>
              <p:nvPr/>
            </p:nvSpPr>
            <p:spPr>
              <a:xfrm>
                <a:off x="1305453" y="5738238"/>
                <a:ext cx="196343" cy="230832"/>
              </a:xfrm>
              <a:prstGeom prst="rect">
                <a:avLst/>
              </a:prstGeom>
              <a:noFill/>
            </p:spPr>
            <p:txBody>
              <a:bodyPr wrap="square" rtlCol="0">
                <a:spAutoFit/>
              </a:bodyPr>
              <a:lstStyle/>
              <a:p>
                <a:pPr algn="ctr"/>
                <a:r>
                  <a:rPr lang="en-US" sz="900" b="1" dirty="0">
                    <a:solidFill>
                      <a:schemeClr val="bg1"/>
                    </a:solidFill>
                  </a:rPr>
                  <a:t>5</a:t>
                </a:r>
              </a:p>
            </p:txBody>
          </p:sp>
        </p:grpSp>
      </p:grpSp>
      <p:sp>
        <p:nvSpPr>
          <p:cNvPr id="3" name="Rectangle 2">
            <a:extLst>
              <a:ext uri="{FF2B5EF4-FFF2-40B4-BE49-F238E27FC236}">
                <a16:creationId xmlns:a16="http://schemas.microsoft.com/office/drawing/2014/main" id="{02CE1F8D-ADF7-C64F-952F-7F028C73C2EC}"/>
              </a:ext>
              <a:ext uri="{C183D7F6-B498-43B3-948B-1728B52AA6E4}">
                <adec:decorative xmlns:adec="http://schemas.microsoft.com/office/drawing/2017/decorative" val="1"/>
              </a:ext>
            </a:extLst>
          </p:cNvPr>
          <p:cNvSpPr/>
          <p:nvPr/>
        </p:nvSpPr>
        <p:spPr>
          <a:xfrm>
            <a:off x="1115993" y="1983103"/>
            <a:ext cx="7674015" cy="299565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4ABD021A-C374-EC4B-919D-8D9EB4F05FCA}"/>
              </a:ext>
              <a:ext uri="{C183D7F6-B498-43B3-948B-1728B52AA6E4}">
                <adec:decorative xmlns:adec="http://schemas.microsoft.com/office/drawing/2017/decorative" val="1"/>
              </a:ext>
            </a:extLst>
          </p:cNvPr>
          <p:cNvGrpSpPr/>
          <p:nvPr/>
        </p:nvGrpSpPr>
        <p:grpSpPr>
          <a:xfrm>
            <a:off x="299895" y="1945201"/>
            <a:ext cx="1423356" cy="1158799"/>
            <a:chOff x="6168943" y="1540362"/>
            <a:chExt cx="1423356" cy="1158799"/>
          </a:xfrm>
        </p:grpSpPr>
        <p:pic>
          <p:nvPicPr>
            <p:cNvPr id="9" name="Picture 8">
              <a:extLst>
                <a:ext uri="{FF2B5EF4-FFF2-40B4-BE49-F238E27FC236}">
                  <a16:creationId xmlns:a16="http://schemas.microsoft.com/office/drawing/2014/main" id="{4C373018-5D35-8E45-B7AB-7D8A60BD48D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168943" y="1540362"/>
              <a:ext cx="898864" cy="840664"/>
            </a:xfrm>
            <a:prstGeom prst="rect">
              <a:avLst/>
            </a:prstGeom>
          </p:spPr>
        </p:pic>
        <p:pic>
          <p:nvPicPr>
            <p:cNvPr id="10" name="Picture 9">
              <a:extLst>
                <a:ext uri="{FF2B5EF4-FFF2-40B4-BE49-F238E27FC236}">
                  <a16:creationId xmlns:a16="http://schemas.microsoft.com/office/drawing/2014/main" id="{A3DE0C8C-D247-4943-B37D-ADAB048F193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756703" y="1767740"/>
              <a:ext cx="835596" cy="931421"/>
            </a:xfrm>
            <a:prstGeom prst="rect">
              <a:avLst/>
            </a:prstGeom>
          </p:spPr>
        </p:pic>
      </p:grpSp>
      <p:grpSp>
        <p:nvGrpSpPr>
          <p:cNvPr id="11" name="Group 10">
            <a:extLst>
              <a:ext uri="{FF2B5EF4-FFF2-40B4-BE49-F238E27FC236}">
                <a16:creationId xmlns:a16="http://schemas.microsoft.com/office/drawing/2014/main" id="{46620CCE-98F2-924C-A09E-641EE08EA49F}"/>
              </a:ext>
              <a:ext uri="{C183D7F6-B498-43B3-948B-1728B52AA6E4}">
                <adec:decorative xmlns:adec="http://schemas.microsoft.com/office/drawing/2017/decorative" val="1"/>
              </a:ext>
            </a:extLst>
          </p:cNvPr>
          <p:cNvGrpSpPr/>
          <p:nvPr/>
        </p:nvGrpSpPr>
        <p:grpSpPr>
          <a:xfrm>
            <a:off x="3802552" y="1817753"/>
            <a:ext cx="746300" cy="832500"/>
            <a:chOff x="7633018" y="3083646"/>
            <a:chExt cx="1204646" cy="1343786"/>
          </a:xfrm>
        </p:grpSpPr>
        <p:pic>
          <p:nvPicPr>
            <p:cNvPr id="13" name="Picture 12">
              <a:extLst>
                <a:ext uri="{FF2B5EF4-FFF2-40B4-BE49-F238E27FC236}">
                  <a16:creationId xmlns:a16="http://schemas.microsoft.com/office/drawing/2014/main" id="{932E5429-AD4C-A74E-9C7F-BE403EF7E7A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rot="21291173">
              <a:off x="8203104" y="3083646"/>
              <a:ext cx="634560" cy="1215603"/>
            </a:xfrm>
            <a:prstGeom prst="rect">
              <a:avLst/>
            </a:prstGeom>
          </p:spPr>
        </p:pic>
        <p:pic>
          <p:nvPicPr>
            <p:cNvPr id="14" name="Picture 13">
              <a:extLst>
                <a:ext uri="{FF2B5EF4-FFF2-40B4-BE49-F238E27FC236}">
                  <a16:creationId xmlns:a16="http://schemas.microsoft.com/office/drawing/2014/main" id="{AABBD817-F079-8D49-A34E-B21214173D7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rot="19618838" flipH="1">
              <a:off x="7633018" y="3211829"/>
              <a:ext cx="634560" cy="1215603"/>
            </a:xfrm>
            <a:prstGeom prst="rect">
              <a:avLst/>
            </a:prstGeom>
          </p:spPr>
        </p:pic>
      </p:grpSp>
      <p:pic>
        <p:nvPicPr>
          <p:cNvPr id="15" name="Picture 14">
            <a:extLst>
              <a:ext uri="{FF2B5EF4-FFF2-40B4-BE49-F238E27FC236}">
                <a16:creationId xmlns:a16="http://schemas.microsoft.com/office/drawing/2014/main" id="{146619D9-D72C-684D-B3D9-9AB4B8B6CBC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rot="20761615">
            <a:off x="570913" y="3439791"/>
            <a:ext cx="910825" cy="1266617"/>
          </a:xfrm>
          <a:prstGeom prst="rect">
            <a:avLst/>
          </a:prstGeom>
        </p:spPr>
      </p:pic>
      <p:pic>
        <p:nvPicPr>
          <p:cNvPr id="16" name="Picture 15">
            <a:extLst>
              <a:ext uri="{FF2B5EF4-FFF2-40B4-BE49-F238E27FC236}">
                <a16:creationId xmlns:a16="http://schemas.microsoft.com/office/drawing/2014/main" id="{F881083F-B0FB-6248-8854-EDA2957DF7BB}"/>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971025" y="1665946"/>
            <a:ext cx="1081389" cy="516177"/>
          </a:xfrm>
          <a:prstGeom prst="rect">
            <a:avLst/>
          </a:prstGeom>
        </p:spPr>
      </p:pic>
      <p:pic>
        <p:nvPicPr>
          <p:cNvPr id="20" name="Picture 19">
            <a:extLst>
              <a:ext uri="{FF2B5EF4-FFF2-40B4-BE49-F238E27FC236}">
                <a16:creationId xmlns:a16="http://schemas.microsoft.com/office/drawing/2014/main" id="{6EECA01C-645B-3F42-AF9A-C364B56D5AA9}"/>
              </a:ext>
              <a:ext uri="{C183D7F6-B498-43B3-948B-1728B52AA6E4}">
                <adec:decorative xmlns:adec="http://schemas.microsoft.com/office/drawing/2017/decorative" val="1"/>
              </a:ext>
            </a:extLst>
          </p:cNvPr>
          <p:cNvPicPr>
            <a:picLocks noChangeAspect="1"/>
          </p:cNvPicPr>
          <p:nvPr/>
        </p:nvPicPr>
        <p:blipFill>
          <a:blip r:embed="rId8"/>
          <a:srcRect/>
          <a:stretch/>
        </p:blipFill>
        <p:spPr>
          <a:xfrm rot="851848">
            <a:off x="5077672" y="4204285"/>
            <a:ext cx="444267" cy="864258"/>
          </a:xfrm>
          <a:prstGeom prst="rect">
            <a:avLst/>
          </a:prstGeom>
        </p:spPr>
      </p:pic>
      <p:pic>
        <p:nvPicPr>
          <p:cNvPr id="18" name="Picture 17">
            <a:extLst>
              <a:ext uri="{FF2B5EF4-FFF2-40B4-BE49-F238E27FC236}">
                <a16:creationId xmlns:a16="http://schemas.microsoft.com/office/drawing/2014/main" id="{54E9055C-7409-E042-9D83-DDA578DE7A6D}"/>
              </a:ext>
              <a:ext uri="{C183D7F6-B498-43B3-948B-1728B52AA6E4}">
                <adec:decorative xmlns:adec="http://schemas.microsoft.com/office/drawing/2017/decorative" val="1"/>
              </a:ext>
            </a:extLst>
          </p:cNvPr>
          <p:cNvPicPr>
            <a:picLocks noChangeAspect="1"/>
          </p:cNvPicPr>
          <p:nvPr/>
        </p:nvPicPr>
        <p:blipFill>
          <a:blip r:embed="rId9"/>
          <a:srcRect/>
          <a:stretch/>
        </p:blipFill>
        <p:spPr>
          <a:xfrm rot="19703143">
            <a:off x="8263684" y="2452255"/>
            <a:ext cx="1154430" cy="635623"/>
          </a:xfrm>
          <a:prstGeom prst="rect">
            <a:avLst/>
          </a:prstGeom>
        </p:spPr>
      </p:pic>
      <p:pic>
        <p:nvPicPr>
          <p:cNvPr id="17" name="Picture 16">
            <a:extLst>
              <a:ext uri="{FF2B5EF4-FFF2-40B4-BE49-F238E27FC236}">
                <a16:creationId xmlns:a16="http://schemas.microsoft.com/office/drawing/2014/main" id="{C75CCD9D-BCE5-8343-92EC-0C451CA144B8}"/>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8080965" y="3237331"/>
            <a:ext cx="1393569" cy="1202995"/>
          </a:xfrm>
          <a:prstGeom prst="rect">
            <a:avLst/>
          </a:prstGeom>
        </p:spPr>
      </p:pic>
    </p:spTree>
    <p:extLst>
      <p:ext uri="{BB962C8B-B14F-4D97-AF65-F5344CB8AC3E}">
        <p14:creationId xmlns:p14="http://schemas.microsoft.com/office/powerpoint/2010/main" val="343846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par>
                          <p:cTn id="8" fill="hold">
                            <p:stCondLst>
                              <p:cond delay="2500"/>
                            </p:stCondLst>
                            <p:childTnLst>
                              <p:par>
                                <p:cTn id="9" presetID="10"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50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50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nodeType="withEffect">
                                  <p:stCondLst>
                                    <p:cond delay="50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50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nodeType="withEffect">
                                  <p:stCondLst>
                                    <p:cond delay="5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par>
                          <p:cTn id="30" fill="hold">
                            <p:stCondLst>
                              <p:cond delay="3500"/>
                            </p:stCondLst>
                            <p:childTnLst>
                              <p:par>
                                <p:cTn id="31" presetID="10" presetClass="entr" presetSubtype="0" fill="hold" nodeType="afterEffect">
                                  <p:stCondLst>
                                    <p:cond delay="200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03A3B5-A64A-C74C-AE2C-FB0069F4719E}"/>
              </a:ext>
            </a:extLst>
          </p:cNvPr>
          <p:cNvSpPr>
            <a:spLocks noGrp="1"/>
          </p:cNvSpPr>
          <p:nvPr>
            <p:ph type="title"/>
          </p:nvPr>
        </p:nvSpPr>
        <p:spPr>
          <a:xfrm>
            <a:off x="0" y="720000"/>
            <a:ext cx="9906000" cy="487313"/>
          </a:xfrm>
        </p:spPr>
        <p:txBody>
          <a:bodyPr/>
          <a:lstStyle/>
          <a:p>
            <a:pPr lvl="0" eaLnBrk="1" hangingPunct="1">
              <a:lnSpc>
                <a:spcPts val="3800"/>
              </a:lnSpc>
            </a:pPr>
            <a:r>
              <a:rPr lang="en-GB" cap="none" dirty="0">
                <a:solidFill>
                  <a:srgbClr val="00864F"/>
                </a:solidFill>
                <a:latin typeface="Arial" charset="0"/>
                <a:ea typeface="ＭＳ Ｐゴシック"/>
              </a:rPr>
              <a:t>What happens when things change?</a:t>
            </a:r>
            <a:endParaRPr lang="en-US" dirty="0"/>
          </a:p>
        </p:txBody>
      </p:sp>
      <p:sp>
        <p:nvSpPr>
          <p:cNvPr id="13" name="TextBox 12">
            <a:extLst>
              <a:ext uri="{FF2B5EF4-FFF2-40B4-BE49-F238E27FC236}">
                <a16:creationId xmlns:a16="http://schemas.microsoft.com/office/drawing/2014/main" id="{742AF4E2-91AC-4C45-BE0F-FC173F5B33EC}"/>
              </a:ext>
            </a:extLst>
          </p:cNvPr>
          <p:cNvSpPr txBox="1"/>
          <p:nvPr/>
        </p:nvSpPr>
        <p:spPr>
          <a:xfrm>
            <a:off x="728663" y="1620000"/>
            <a:ext cx="8448675" cy="1198533"/>
          </a:xfrm>
          <a:prstGeom prst="rect">
            <a:avLst/>
          </a:prstGeom>
          <a:noFill/>
        </p:spPr>
        <p:txBody>
          <a:bodyPr wrap="square" lIns="0" tIns="0" rIns="0" bIns="0" rtlCol="0">
            <a:spAutoFit/>
          </a:bodyPr>
          <a:lstStyle/>
          <a:p>
            <a:pPr algn="ctr">
              <a:lnSpc>
                <a:spcPts val="3200"/>
              </a:lnSpc>
              <a:spcAft>
                <a:spcPts val="1200"/>
              </a:spcAft>
              <a:buClr>
                <a:schemeClr val="accent1"/>
              </a:buClr>
            </a:pPr>
            <a:r>
              <a:rPr lang="en-US" dirty="0">
                <a:latin typeface="Arial" panose="020B0604020202020204" pitchFamily="34" charset="0"/>
              </a:rPr>
              <a:t>The Greens need to pay for all these extra items this week. Decide on what changes they will need to make to their weekly budget in order to afford these extra things.</a:t>
            </a:r>
          </a:p>
        </p:txBody>
      </p:sp>
      <p:sp>
        <p:nvSpPr>
          <p:cNvPr id="2" name="Rectangle 1">
            <a:extLst>
              <a:ext uri="{FF2B5EF4-FFF2-40B4-BE49-F238E27FC236}">
                <a16:creationId xmlns:a16="http://schemas.microsoft.com/office/drawing/2014/main" id="{92A90307-6A2B-0443-9E6E-E134CDBA63DB}"/>
              </a:ext>
              <a:ext uri="{C183D7F6-B498-43B3-948B-1728B52AA6E4}">
                <adec:decorative xmlns:adec="http://schemas.microsoft.com/office/drawing/2017/decorative" val="0"/>
              </a:ext>
            </a:extLst>
          </p:cNvPr>
          <p:cNvSpPr/>
          <p:nvPr/>
        </p:nvSpPr>
        <p:spPr>
          <a:xfrm>
            <a:off x="328275" y="5500184"/>
            <a:ext cx="2311400" cy="338554"/>
          </a:xfrm>
          <a:prstGeom prst="rect">
            <a:avLst/>
          </a:prstGeom>
        </p:spPr>
        <p:txBody>
          <a:bodyPr wrap="square">
            <a:spAutoFit/>
          </a:bodyPr>
          <a:lstStyle/>
          <a:p>
            <a:pPr algn="ctr"/>
            <a:r>
              <a:rPr lang="en-GB" sz="1600" dirty="0"/>
              <a:t>Trip to the vet</a:t>
            </a:r>
            <a:endParaRPr lang="en-US" sz="1500" dirty="0"/>
          </a:p>
        </p:txBody>
      </p:sp>
      <p:grpSp>
        <p:nvGrpSpPr>
          <p:cNvPr id="3" name="Group 2" descr="Trip to the vet is thirty pounds">
            <a:extLst>
              <a:ext uri="{FF2B5EF4-FFF2-40B4-BE49-F238E27FC236}">
                <a16:creationId xmlns:a16="http://schemas.microsoft.com/office/drawing/2014/main" id="{C44B0BFF-CDFF-CA41-A0D7-5D8198697B07}"/>
              </a:ext>
              <a:ext uri="{C183D7F6-B498-43B3-948B-1728B52AA6E4}">
                <adec:decorative xmlns:adec="http://schemas.microsoft.com/office/drawing/2017/decorative" val="0"/>
              </a:ext>
            </a:extLst>
          </p:cNvPr>
          <p:cNvGrpSpPr/>
          <p:nvPr/>
        </p:nvGrpSpPr>
        <p:grpSpPr>
          <a:xfrm>
            <a:off x="360122" y="3140158"/>
            <a:ext cx="2954811" cy="2144039"/>
            <a:chOff x="360122" y="2832971"/>
            <a:chExt cx="2954811" cy="2144039"/>
          </a:xfrm>
        </p:grpSpPr>
        <p:grpSp>
          <p:nvGrpSpPr>
            <p:cNvPr id="15" name="Group 14">
              <a:extLst>
                <a:ext uri="{FF2B5EF4-FFF2-40B4-BE49-F238E27FC236}">
                  <a16:creationId xmlns:a16="http://schemas.microsoft.com/office/drawing/2014/main" id="{DCAEEA19-4949-B246-9167-6DBF8CA7F7EB}"/>
                </a:ext>
              </a:extLst>
            </p:cNvPr>
            <p:cNvGrpSpPr/>
            <p:nvPr/>
          </p:nvGrpSpPr>
          <p:grpSpPr>
            <a:xfrm>
              <a:off x="360122" y="2832971"/>
              <a:ext cx="2954811" cy="2144039"/>
              <a:chOff x="157074" y="2500972"/>
              <a:chExt cx="2954811" cy="2144039"/>
            </a:xfrm>
          </p:grpSpPr>
          <p:pic>
            <p:nvPicPr>
              <p:cNvPr id="8" name="Picture 7">
                <a:extLst>
                  <a:ext uri="{FF2B5EF4-FFF2-40B4-BE49-F238E27FC236}">
                    <a16:creationId xmlns:a16="http://schemas.microsoft.com/office/drawing/2014/main" id="{E437A430-9A0A-3946-A2DF-0734DA2CE8A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990380">
                <a:off x="2176453" y="3128096"/>
                <a:ext cx="935432" cy="749232"/>
              </a:xfrm>
              <a:prstGeom prst="rect">
                <a:avLst/>
              </a:prstGeom>
            </p:spPr>
          </p:pic>
          <p:pic>
            <p:nvPicPr>
              <p:cNvPr id="14" name="Picture 13">
                <a:extLst>
                  <a:ext uri="{FF2B5EF4-FFF2-40B4-BE49-F238E27FC236}">
                    <a16:creationId xmlns:a16="http://schemas.microsoft.com/office/drawing/2014/main" id="{3D5DBCB7-B452-364E-AC09-CBC2F0898EC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21047469">
                <a:off x="157074" y="2500972"/>
                <a:ext cx="2247707" cy="2144039"/>
              </a:xfrm>
              <a:prstGeom prst="rect">
                <a:avLst/>
              </a:prstGeom>
            </p:spPr>
          </p:pic>
        </p:grpSp>
        <p:grpSp>
          <p:nvGrpSpPr>
            <p:cNvPr id="20" name="Group 19">
              <a:extLst>
                <a:ext uri="{FF2B5EF4-FFF2-40B4-BE49-F238E27FC236}">
                  <a16:creationId xmlns:a16="http://schemas.microsoft.com/office/drawing/2014/main" id="{FD2D503B-5227-C14C-969F-DEA4AA376F8C}"/>
                </a:ext>
              </a:extLst>
            </p:cNvPr>
            <p:cNvGrpSpPr/>
            <p:nvPr/>
          </p:nvGrpSpPr>
          <p:grpSpPr>
            <a:xfrm>
              <a:off x="1807241" y="2939447"/>
              <a:ext cx="664028" cy="653142"/>
              <a:chOff x="1146518" y="5347812"/>
              <a:chExt cx="664028" cy="653142"/>
            </a:xfrm>
          </p:grpSpPr>
          <p:sp>
            <p:nvSpPr>
              <p:cNvPr id="16" name="Oval 15">
                <a:extLst>
                  <a:ext uri="{FF2B5EF4-FFF2-40B4-BE49-F238E27FC236}">
                    <a16:creationId xmlns:a16="http://schemas.microsoft.com/office/drawing/2014/main" id="{FF96BA68-94DC-9D43-8597-41C9E7246B98}"/>
                  </a:ext>
                  <a:ext uri="{C183D7F6-B498-43B3-948B-1728B52AA6E4}">
                    <adec:decorative xmlns:adec="http://schemas.microsoft.com/office/drawing/2017/decorative" val="1"/>
                  </a:ext>
                </a:extLst>
              </p:cNvPr>
              <p:cNvSpPr/>
              <p:nvPr/>
            </p:nvSpPr>
            <p:spPr>
              <a:xfrm>
                <a:off x="1157404" y="5347812"/>
                <a:ext cx="653142" cy="65314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EB09B5E-9301-A745-BAEB-9DF9C2E11A4A}"/>
                  </a:ext>
                  <a:ext uri="{C183D7F6-B498-43B3-948B-1728B52AA6E4}">
                    <adec:decorative xmlns:adec="http://schemas.microsoft.com/office/drawing/2017/decorative" val="1"/>
                  </a:ext>
                </a:extLst>
              </p:cNvPr>
              <p:cNvSpPr txBox="1"/>
              <p:nvPr/>
            </p:nvSpPr>
            <p:spPr>
              <a:xfrm>
                <a:off x="1146518" y="5496257"/>
                <a:ext cx="653142" cy="338554"/>
              </a:xfrm>
              <a:prstGeom prst="rect">
                <a:avLst/>
              </a:prstGeom>
              <a:noFill/>
            </p:spPr>
            <p:txBody>
              <a:bodyPr wrap="square" rtlCol="0">
                <a:spAutoFit/>
              </a:bodyPr>
              <a:lstStyle/>
              <a:p>
                <a:pPr algn="ctr"/>
                <a:r>
                  <a:rPr lang="en-US" sz="1600" b="1" dirty="0">
                    <a:solidFill>
                      <a:schemeClr val="bg1"/>
                    </a:solidFill>
                  </a:rPr>
                  <a:t>£30</a:t>
                </a:r>
              </a:p>
            </p:txBody>
          </p:sp>
        </p:grpSp>
      </p:grpSp>
      <p:sp>
        <p:nvSpPr>
          <p:cNvPr id="7" name="Rectangle 6">
            <a:extLst>
              <a:ext uri="{FF2B5EF4-FFF2-40B4-BE49-F238E27FC236}">
                <a16:creationId xmlns:a16="http://schemas.microsoft.com/office/drawing/2014/main" id="{024548DD-30DB-304A-AB67-7EA26EB1F561}"/>
              </a:ext>
              <a:ext uri="{C183D7F6-B498-43B3-948B-1728B52AA6E4}">
                <adec:decorative xmlns:adec="http://schemas.microsoft.com/office/drawing/2017/decorative" val="0"/>
              </a:ext>
            </a:extLst>
          </p:cNvPr>
          <p:cNvSpPr/>
          <p:nvPr/>
        </p:nvSpPr>
        <p:spPr>
          <a:xfrm>
            <a:off x="4083049" y="5477100"/>
            <a:ext cx="1739900" cy="338554"/>
          </a:xfrm>
          <a:prstGeom prst="rect">
            <a:avLst/>
          </a:prstGeom>
        </p:spPr>
        <p:txBody>
          <a:bodyPr wrap="square">
            <a:spAutoFit/>
          </a:bodyPr>
          <a:lstStyle/>
          <a:p>
            <a:pPr algn="ctr"/>
            <a:r>
              <a:rPr lang="en-GB" sz="1600" dirty="0"/>
              <a:t>Birthday present</a:t>
            </a:r>
          </a:p>
        </p:txBody>
      </p:sp>
      <p:grpSp>
        <p:nvGrpSpPr>
          <p:cNvPr id="6" name="Group 5" descr="a present is fifteen pounds">
            <a:extLst>
              <a:ext uri="{FF2B5EF4-FFF2-40B4-BE49-F238E27FC236}">
                <a16:creationId xmlns:a16="http://schemas.microsoft.com/office/drawing/2014/main" id="{644C9300-74C0-1A4A-9F5B-0462AF01A6B8}"/>
              </a:ext>
              <a:ext uri="{C183D7F6-B498-43B3-948B-1728B52AA6E4}">
                <adec:decorative xmlns:adec="http://schemas.microsoft.com/office/drawing/2017/decorative" val="0"/>
              </a:ext>
            </a:extLst>
          </p:cNvPr>
          <p:cNvGrpSpPr/>
          <p:nvPr/>
        </p:nvGrpSpPr>
        <p:grpSpPr>
          <a:xfrm>
            <a:off x="4071634" y="3515625"/>
            <a:ext cx="2203450" cy="1629260"/>
            <a:chOff x="4071634" y="3208438"/>
            <a:chExt cx="2203450" cy="1629260"/>
          </a:xfrm>
        </p:grpSpPr>
        <p:pic>
          <p:nvPicPr>
            <p:cNvPr id="5" name="Picture 4">
              <a:extLst>
                <a:ext uri="{FF2B5EF4-FFF2-40B4-BE49-F238E27FC236}">
                  <a16:creationId xmlns:a16="http://schemas.microsoft.com/office/drawing/2014/main" id="{91867D17-2795-5B4C-BBDD-7F630559D17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071634" y="3208438"/>
              <a:ext cx="1762731" cy="1629260"/>
            </a:xfrm>
            <a:prstGeom prst="rect">
              <a:avLst/>
            </a:prstGeom>
          </p:spPr>
        </p:pic>
        <p:grpSp>
          <p:nvGrpSpPr>
            <p:cNvPr id="29" name="Group 28">
              <a:extLst>
                <a:ext uri="{FF2B5EF4-FFF2-40B4-BE49-F238E27FC236}">
                  <a16:creationId xmlns:a16="http://schemas.microsoft.com/office/drawing/2014/main" id="{B93C4A71-FB10-8A4B-B9FA-8F82F1986689}"/>
                </a:ext>
              </a:extLst>
            </p:cNvPr>
            <p:cNvGrpSpPr/>
            <p:nvPr/>
          </p:nvGrpSpPr>
          <p:grpSpPr>
            <a:xfrm>
              <a:off x="5611056" y="3342645"/>
              <a:ext cx="664028" cy="653142"/>
              <a:chOff x="1146518" y="5347812"/>
              <a:chExt cx="664028" cy="653142"/>
            </a:xfrm>
          </p:grpSpPr>
          <p:sp>
            <p:nvSpPr>
              <p:cNvPr id="30" name="Oval 29">
                <a:extLst>
                  <a:ext uri="{FF2B5EF4-FFF2-40B4-BE49-F238E27FC236}">
                    <a16:creationId xmlns:a16="http://schemas.microsoft.com/office/drawing/2014/main" id="{4DC9CD2F-C78D-2144-A60C-5EE671ECD49D}"/>
                  </a:ext>
                  <a:ext uri="{C183D7F6-B498-43B3-948B-1728B52AA6E4}">
                    <adec:decorative xmlns:adec="http://schemas.microsoft.com/office/drawing/2017/decorative" val="1"/>
                  </a:ext>
                </a:extLst>
              </p:cNvPr>
              <p:cNvSpPr/>
              <p:nvPr/>
            </p:nvSpPr>
            <p:spPr>
              <a:xfrm>
                <a:off x="1157404" y="5347812"/>
                <a:ext cx="653142" cy="65314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EA7BC7B9-A797-4F4C-9543-C5471C1606FC}"/>
                  </a:ext>
                  <a:ext uri="{C183D7F6-B498-43B3-948B-1728B52AA6E4}">
                    <adec:decorative xmlns:adec="http://schemas.microsoft.com/office/drawing/2017/decorative" val="1"/>
                  </a:ext>
                </a:extLst>
              </p:cNvPr>
              <p:cNvSpPr txBox="1"/>
              <p:nvPr/>
            </p:nvSpPr>
            <p:spPr>
              <a:xfrm>
                <a:off x="1146518" y="5496257"/>
                <a:ext cx="653142" cy="338554"/>
              </a:xfrm>
              <a:prstGeom prst="rect">
                <a:avLst/>
              </a:prstGeom>
              <a:noFill/>
            </p:spPr>
            <p:txBody>
              <a:bodyPr wrap="square" rtlCol="0">
                <a:spAutoFit/>
              </a:bodyPr>
              <a:lstStyle/>
              <a:p>
                <a:pPr algn="ctr"/>
                <a:r>
                  <a:rPr lang="en-US" sz="1600" b="1" dirty="0">
                    <a:solidFill>
                      <a:schemeClr val="bg1"/>
                    </a:solidFill>
                  </a:rPr>
                  <a:t>£15</a:t>
                </a:r>
              </a:p>
            </p:txBody>
          </p:sp>
        </p:grpSp>
      </p:grpSp>
      <p:sp>
        <p:nvSpPr>
          <p:cNvPr id="9" name="Rectangle 8">
            <a:extLst>
              <a:ext uri="{FF2B5EF4-FFF2-40B4-BE49-F238E27FC236}">
                <a16:creationId xmlns:a16="http://schemas.microsoft.com/office/drawing/2014/main" id="{4E7B7532-4101-8E48-AFD2-4F2F4CE62D5A}"/>
              </a:ext>
              <a:ext uri="{C183D7F6-B498-43B3-948B-1728B52AA6E4}">
                <adec:decorative xmlns:adec="http://schemas.microsoft.com/office/drawing/2017/decorative" val="0"/>
              </a:ext>
            </a:extLst>
          </p:cNvPr>
          <p:cNvSpPr/>
          <p:nvPr/>
        </p:nvSpPr>
        <p:spPr>
          <a:xfrm>
            <a:off x="7332154" y="5477100"/>
            <a:ext cx="1739900" cy="584775"/>
          </a:xfrm>
          <a:prstGeom prst="rect">
            <a:avLst/>
          </a:prstGeom>
        </p:spPr>
        <p:txBody>
          <a:bodyPr wrap="square">
            <a:spAutoFit/>
          </a:bodyPr>
          <a:lstStyle/>
          <a:p>
            <a:pPr algn="ctr"/>
            <a:r>
              <a:rPr lang="en-GB" sz="1600" dirty="0"/>
              <a:t>Extra spend on the telephone bill</a:t>
            </a:r>
            <a:endParaRPr lang="en-GB" sz="1600" dirty="0">
              <a:solidFill>
                <a:schemeClr val="tx2"/>
              </a:solidFill>
            </a:endParaRPr>
          </a:p>
        </p:txBody>
      </p:sp>
      <p:grpSp>
        <p:nvGrpSpPr>
          <p:cNvPr id="10" name="Group 9" descr="Extra spend on the telephone bill is ten pounds">
            <a:extLst>
              <a:ext uri="{FF2B5EF4-FFF2-40B4-BE49-F238E27FC236}">
                <a16:creationId xmlns:a16="http://schemas.microsoft.com/office/drawing/2014/main" id="{37C0F253-CEC2-E145-A31C-E51D08E674D9}"/>
              </a:ext>
              <a:ext uri="{C183D7F6-B498-43B3-948B-1728B52AA6E4}">
                <adec:decorative xmlns:adec="http://schemas.microsoft.com/office/drawing/2017/decorative" val="0"/>
              </a:ext>
            </a:extLst>
          </p:cNvPr>
          <p:cNvGrpSpPr/>
          <p:nvPr/>
        </p:nvGrpSpPr>
        <p:grpSpPr>
          <a:xfrm>
            <a:off x="7264184" y="3649832"/>
            <a:ext cx="1895513" cy="1314564"/>
            <a:chOff x="7264184" y="3342645"/>
            <a:chExt cx="1895513" cy="1314564"/>
          </a:xfrm>
        </p:grpSpPr>
        <p:pic>
          <p:nvPicPr>
            <p:cNvPr id="17" name="Picture 16">
              <a:extLst>
                <a:ext uri="{FF2B5EF4-FFF2-40B4-BE49-F238E27FC236}">
                  <a16:creationId xmlns:a16="http://schemas.microsoft.com/office/drawing/2014/main" id="{441E9CF8-6B26-9C4E-B71A-06956F4EE35E}"/>
                </a:ext>
                <a:ext uri="{C183D7F6-B498-43B3-948B-1728B52AA6E4}">
                  <adec:decorative xmlns:adec="http://schemas.microsoft.com/office/drawing/2017/decorative" val="1"/>
                </a:ext>
              </a:extLst>
            </p:cNvPr>
            <p:cNvPicPr>
              <a:picLocks noChangeAspect="1"/>
            </p:cNvPicPr>
            <p:nvPr/>
          </p:nvPicPr>
          <p:blipFill>
            <a:blip r:embed="rId6"/>
            <a:srcRect/>
            <a:stretch/>
          </p:blipFill>
          <p:spPr>
            <a:xfrm rot="20431428">
              <a:off x="7264184" y="3720956"/>
              <a:ext cx="1700438" cy="936253"/>
            </a:xfrm>
            <a:prstGeom prst="rect">
              <a:avLst/>
            </a:prstGeom>
          </p:spPr>
        </p:pic>
        <p:grpSp>
          <p:nvGrpSpPr>
            <p:cNvPr id="32" name="Group 31">
              <a:extLst>
                <a:ext uri="{FF2B5EF4-FFF2-40B4-BE49-F238E27FC236}">
                  <a16:creationId xmlns:a16="http://schemas.microsoft.com/office/drawing/2014/main" id="{8BE8857E-7017-BD45-BF53-608AD470AB59}"/>
                </a:ext>
              </a:extLst>
            </p:cNvPr>
            <p:cNvGrpSpPr/>
            <p:nvPr/>
          </p:nvGrpSpPr>
          <p:grpSpPr>
            <a:xfrm>
              <a:off x="8495669" y="3342645"/>
              <a:ext cx="664028" cy="653142"/>
              <a:chOff x="1146518" y="5347812"/>
              <a:chExt cx="664028" cy="653142"/>
            </a:xfrm>
          </p:grpSpPr>
          <p:sp>
            <p:nvSpPr>
              <p:cNvPr id="33" name="Oval 32">
                <a:extLst>
                  <a:ext uri="{FF2B5EF4-FFF2-40B4-BE49-F238E27FC236}">
                    <a16:creationId xmlns:a16="http://schemas.microsoft.com/office/drawing/2014/main" id="{CDBD14DD-E0D8-524E-B147-85E135B469E3}"/>
                  </a:ext>
                  <a:ext uri="{C183D7F6-B498-43B3-948B-1728B52AA6E4}">
                    <adec:decorative xmlns:adec="http://schemas.microsoft.com/office/drawing/2017/decorative" val="1"/>
                  </a:ext>
                </a:extLst>
              </p:cNvPr>
              <p:cNvSpPr/>
              <p:nvPr/>
            </p:nvSpPr>
            <p:spPr>
              <a:xfrm>
                <a:off x="1157404" y="5347812"/>
                <a:ext cx="653142" cy="65314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AE1FFB9-A688-0B40-B6DC-638FF00B630B}"/>
                  </a:ext>
                  <a:ext uri="{C183D7F6-B498-43B3-948B-1728B52AA6E4}">
                    <adec:decorative xmlns:adec="http://schemas.microsoft.com/office/drawing/2017/decorative" val="1"/>
                  </a:ext>
                </a:extLst>
              </p:cNvPr>
              <p:cNvSpPr txBox="1"/>
              <p:nvPr/>
            </p:nvSpPr>
            <p:spPr>
              <a:xfrm>
                <a:off x="1146518" y="5496257"/>
                <a:ext cx="653142" cy="338554"/>
              </a:xfrm>
              <a:prstGeom prst="rect">
                <a:avLst/>
              </a:prstGeom>
              <a:noFill/>
            </p:spPr>
            <p:txBody>
              <a:bodyPr wrap="square" rtlCol="0">
                <a:spAutoFit/>
              </a:bodyPr>
              <a:lstStyle/>
              <a:p>
                <a:pPr algn="ctr"/>
                <a:r>
                  <a:rPr lang="en-US" sz="1600" b="1" dirty="0">
                    <a:solidFill>
                      <a:schemeClr val="bg1"/>
                    </a:solidFill>
                  </a:rPr>
                  <a:t>£10</a:t>
                </a:r>
              </a:p>
            </p:txBody>
          </p:sp>
        </p:grpSp>
      </p:grpSp>
    </p:spTree>
    <p:extLst>
      <p:ext uri="{BB962C8B-B14F-4D97-AF65-F5344CB8AC3E}">
        <p14:creationId xmlns:p14="http://schemas.microsoft.com/office/powerpoint/2010/main" val="351335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500"/>
                            </p:stCondLst>
                            <p:childTnLst>
                              <p:par>
                                <p:cTn id="15" presetID="31" presetClass="entr" presetSubtype="0" fill="hold" nodeType="afterEffect">
                                  <p:stCondLst>
                                    <p:cond delay="50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3000"/>
                            </p:stCondLst>
                            <p:childTnLst>
                              <p:par>
                                <p:cTn id="25" presetID="31" presetClass="entr" presetSubtype="0" fill="hold" nodeType="afterEffect">
                                  <p:stCondLst>
                                    <p:cond delay="5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par>
                          <p:cTn id="34" fill="hold">
                            <p:stCondLst>
                              <p:cond delay="4500"/>
                            </p:stCondLst>
                            <p:childTnLst>
                              <p:par>
                                <p:cTn id="35" presetID="10" presetClass="entr" presetSubtype="0" fill="hold" grpId="0" nodeType="afterEffect">
                                  <p:stCondLst>
                                    <p:cond delay="50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7" grpId="0"/>
      <p:bldP spid="9" grpId="0"/>
    </p:bldLst>
  </p:timing>
</p:sld>
</file>

<file path=ppt/theme/theme1.xml><?xml version="1.0" encoding="utf-8"?>
<a:theme xmlns:a="http://schemas.openxmlformats.org/drawingml/2006/main" name="Lloyds Banking Group Master slides">
  <a:themeElements>
    <a:clrScheme name="Lloyds Banking Group Colour Palette">
      <a:dk1>
        <a:srgbClr val="000000"/>
      </a:dk1>
      <a:lt1>
        <a:srgbClr val="FFFFFF"/>
      </a:lt1>
      <a:dk2>
        <a:srgbClr val="000000"/>
      </a:dk2>
      <a:lt2>
        <a:srgbClr val="FFFFFF"/>
      </a:lt2>
      <a:accent1>
        <a:srgbClr val="00864F"/>
      </a:accent1>
      <a:accent2>
        <a:srgbClr val="5ABD19"/>
      </a:accent2>
      <a:accent3>
        <a:srgbClr val="595959"/>
      </a:accent3>
      <a:accent4>
        <a:srgbClr val="99CFB9"/>
      </a:accent4>
      <a:accent5>
        <a:srgbClr val="D8D8D8"/>
      </a:accent5>
      <a:accent6>
        <a:srgbClr val="BDE5A3"/>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1200" dirty="0" smtClean="0">
            <a:solidFill>
              <a:schemeClr val="bg1"/>
            </a:solidFill>
          </a:defRPr>
        </a:defPPr>
      </a:lstStyle>
    </a:txDef>
  </a:objectDefaults>
  <a:extraClrSchemeLst/>
</a:theme>
</file>

<file path=ppt/theme/theme2.xml><?xml version="1.0" encoding="utf-8"?>
<a:theme xmlns:a="http://schemas.openxmlformats.org/drawingml/2006/main" name="1_Lloyds Banking Group Master slides">
  <a:themeElements>
    <a:clrScheme name="Lloyds Banking Group Colour Palette">
      <a:dk1>
        <a:srgbClr val="000000"/>
      </a:dk1>
      <a:lt1>
        <a:srgbClr val="FFFFFF"/>
      </a:lt1>
      <a:dk2>
        <a:srgbClr val="000000"/>
      </a:dk2>
      <a:lt2>
        <a:srgbClr val="FFFFFF"/>
      </a:lt2>
      <a:accent1>
        <a:srgbClr val="00864F"/>
      </a:accent1>
      <a:accent2>
        <a:srgbClr val="5ABD19"/>
      </a:accent2>
      <a:accent3>
        <a:srgbClr val="595959"/>
      </a:accent3>
      <a:accent4>
        <a:srgbClr val="99CFB9"/>
      </a:accent4>
      <a:accent5>
        <a:srgbClr val="D8D8D8"/>
      </a:accent5>
      <a:accent6>
        <a:srgbClr val="BDE5A3"/>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1200" dirty="0" smtClean="0">
            <a:solidFill>
              <a:schemeClr val="bg1"/>
            </a:solidFill>
          </a:defRPr>
        </a:defPPr>
      </a:lstStyle>
    </a:txDef>
  </a:objectDefaults>
  <a:extraClrSchemeLst/>
</a:theme>
</file>

<file path=ppt/theme/theme3.xml><?xml version="1.0" encoding="utf-8"?>
<a:theme xmlns:a="http://schemas.openxmlformats.org/drawingml/2006/main" name="2_Lloyds Banking Group Master slides">
  <a:themeElements>
    <a:clrScheme name="Lloyds Banking Group Colour Palette">
      <a:dk1>
        <a:srgbClr val="000000"/>
      </a:dk1>
      <a:lt1>
        <a:srgbClr val="FFFFFF"/>
      </a:lt1>
      <a:dk2>
        <a:srgbClr val="000000"/>
      </a:dk2>
      <a:lt2>
        <a:srgbClr val="FFFFFF"/>
      </a:lt2>
      <a:accent1>
        <a:srgbClr val="00864F"/>
      </a:accent1>
      <a:accent2>
        <a:srgbClr val="5ABD19"/>
      </a:accent2>
      <a:accent3>
        <a:srgbClr val="595959"/>
      </a:accent3>
      <a:accent4>
        <a:srgbClr val="99CFB9"/>
      </a:accent4>
      <a:accent5>
        <a:srgbClr val="D8D8D8"/>
      </a:accent5>
      <a:accent6>
        <a:srgbClr val="BDE5A3"/>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4800" dirty="0" smtClean="0"/>
        </a:defPPr>
      </a:lstStyle>
    </a:txDef>
  </a:objectDefaults>
  <a:extraClrSchemeLst/>
</a:theme>
</file>

<file path=ppt/theme/theme4.xml><?xml version="1.0" encoding="utf-8"?>
<a:theme xmlns:a="http://schemas.openxmlformats.org/drawingml/2006/main" name="4_Lloyds Banking Group Master slides">
  <a:themeElements>
    <a:clrScheme name="Lloyds Banking Group Colour Palette">
      <a:dk1>
        <a:srgbClr val="000000"/>
      </a:dk1>
      <a:lt1>
        <a:srgbClr val="FFFFFF"/>
      </a:lt1>
      <a:dk2>
        <a:srgbClr val="000000"/>
      </a:dk2>
      <a:lt2>
        <a:srgbClr val="FFFFFF"/>
      </a:lt2>
      <a:accent1>
        <a:srgbClr val="00864F"/>
      </a:accent1>
      <a:accent2>
        <a:srgbClr val="5ABD19"/>
      </a:accent2>
      <a:accent3>
        <a:srgbClr val="595959"/>
      </a:accent3>
      <a:accent4>
        <a:srgbClr val="99CFB9"/>
      </a:accent4>
      <a:accent5>
        <a:srgbClr val="D8D8D8"/>
      </a:accent5>
      <a:accent6>
        <a:srgbClr val="BDE5A3"/>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1200" dirty="0" smtClean="0">
            <a:solidFill>
              <a:schemeClr val="bg1"/>
            </a:solidFill>
          </a:defRPr>
        </a:defPPr>
      </a:lstStyle>
    </a:tx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90AB34C709A0441BEAA2F437930AB4E" ma:contentTypeVersion="20" ma:contentTypeDescription="Create a new document." ma:contentTypeScope="" ma:versionID="7cb9199c82f2e745307eadcb80cc6d2a">
  <xsd:schema xmlns:xsd="http://www.w3.org/2001/XMLSchema" xmlns:xs="http://www.w3.org/2001/XMLSchema" xmlns:p="http://schemas.microsoft.com/office/2006/metadata/properties" xmlns:ns1="http://schemas.microsoft.com/sharepoint/v3" xmlns:ns2="e905878e-99a7-4763-9462-8a2108216d4e" xmlns:ns3="460ee5f1-4fa3-4fcc-a1f3-b38b940c1174" targetNamespace="http://schemas.microsoft.com/office/2006/metadata/properties" ma:root="true" ma:fieldsID="8bb6a22e848f6ca4eaec622697d07a6e" ns1:_="" ns2:_="" ns3:_="">
    <xsd:import namespace="http://schemas.microsoft.com/sharepoint/v3"/>
    <xsd:import namespace="e905878e-99a7-4763-9462-8a2108216d4e"/>
    <xsd:import namespace="460ee5f1-4fa3-4fcc-a1f3-b38b940c1174"/>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05878e-99a7-4763-9462-8a2108216d4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Location" ma:index="26" nillable="true" ma:displayName="Location" ma:indexed="true" ma:internalName="MediaServiceLocation"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0ee5f1-4fa3-4fcc-a1f3-b38b940c117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c7264030-4d86-466e-bbca-f4e8faaf37d9}" ma:internalName="TaxCatchAll" ma:showField="CatchAllData" ma:web="460ee5f1-4fa3-4fcc-a1f3-b38b940c11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460ee5f1-4fa3-4fcc-a1f3-b38b940c1174" xsi:nil="true"/>
    <_ip_UnifiedCompliancePolicyProperties xmlns="http://schemas.microsoft.com/sharepoint/v3" xsi:nil="true"/>
    <lcf76f155ced4ddcb4097134ff3c332f xmlns="e905878e-99a7-4763-9462-8a2108216d4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9E77E1F-CE92-4DF0-8161-7D78200CC888}">
  <ds:schemaRefs>
    <ds:schemaRef ds:uri="http://schemas.microsoft.com/sharepoint/v3/contenttype/forms"/>
  </ds:schemaRefs>
</ds:datastoreItem>
</file>

<file path=customXml/itemProps2.xml><?xml version="1.0" encoding="utf-8"?>
<ds:datastoreItem xmlns:ds="http://schemas.openxmlformats.org/officeDocument/2006/customXml" ds:itemID="{8905DBD4-8E26-4600-8262-8EE07B07B8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905878e-99a7-4763-9462-8a2108216d4e"/>
    <ds:schemaRef ds:uri="460ee5f1-4fa3-4fcc-a1f3-b38b940c11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AB08FB-D64E-44FD-ACD2-E46FAB9045AB}">
  <ds:schemaRefs>
    <ds:schemaRef ds:uri="http://schemas.microsoft.com/office/2006/metadata/properties"/>
    <ds:schemaRef ds:uri="http://schemas.openxmlformats.org/package/2006/metadata/core-properties"/>
    <ds:schemaRef ds:uri="e905878e-99a7-4763-9462-8a2108216d4e"/>
    <ds:schemaRef ds:uri="http://purl.org/dc/dcmitype/"/>
    <ds:schemaRef ds:uri="460ee5f1-4fa3-4fcc-a1f3-b38b940c1174"/>
    <ds:schemaRef ds:uri="http://purl.org/dc/terms/"/>
    <ds:schemaRef ds:uri="http://schemas.microsoft.com/office/infopath/2007/PartnerControls"/>
    <ds:schemaRef ds:uri="http://purl.org/dc/elements/1.1/"/>
    <ds:schemaRef ds:uri="http://schemas.microsoft.com/office/2006/documentManagement/types"/>
    <ds:schemaRef ds:uri="http://schemas.microsoft.com/sharepoint/v3"/>
    <ds:schemaRef ds:uri="http://www.w3.org/XML/1998/namespace"/>
  </ds:schemaRefs>
</ds:datastoreItem>
</file>

<file path=docMetadata/LabelInfo.xml><?xml version="1.0" encoding="utf-8"?>
<clbl:labelList xmlns:clbl="http://schemas.microsoft.com/office/2020/mipLabelMetadata">
  <clbl:label id="{17151eb3-00ab-470c-b25c-644c7691e891}"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emplate/>
  <TotalTime>64016</TotalTime>
  <Words>719</Words>
  <Application>Microsoft Office PowerPoint</Application>
  <PresentationFormat>A4 Paper (210x297 mm)</PresentationFormat>
  <Paragraphs>97</Paragraphs>
  <Slides>12</Slides>
  <Notes>12</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12</vt:i4>
      </vt:variant>
    </vt:vector>
  </HeadingPairs>
  <TitlesOfParts>
    <vt:vector size="19" baseType="lpstr">
      <vt:lpstr>ＭＳ Ｐゴシック</vt:lpstr>
      <vt:lpstr>Arial</vt:lpstr>
      <vt:lpstr>Wingdings</vt:lpstr>
      <vt:lpstr>Lloyds Banking Group Master slides</vt:lpstr>
      <vt:lpstr>1_Lloyds Banking Group Master slides</vt:lpstr>
      <vt:lpstr>2_Lloyds Banking Group Master slides</vt:lpstr>
      <vt:lpstr>4_Lloyds Banking Group Master slides</vt:lpstr>
      <vt:lpstr>Decisions, decisions!</vt:lpstr>
      <vt:lpstr>Introduction</vt:lpstr>
      <vt:lpstr>My needs, your needs</vt:lpstr>
      <vt:lpstr>Needs and wants</vt:lpstr>
      <vt:lpstr>Do we all have the same needs and wants?</vt:lpstr>
      <vt:lpstr>Managing the budget</vt:lpstr>
      <vt:lpstr>The Green household</vt:lpstr>
      <vt:lpstr>What does the Green household need each week?</vt:lpstr>
      <vt:lpstr>What happens when things change?</vt:lpstr>
      <vt:lpstr>Tools to help you budget</vt:lpstr>
      <vt:lpstr>Making money decisions</vt:lpstr>
      <vt:lpstr>A big thank you!</vt:lpstr>
    </vt:vector>
  </TitlesOfParts>
  <Company>Lloyds Banking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Decisions, decisions!</dc:title>
  <dc:creator>Rimoncelli, Dan (Strategy &amp; Planning, LBG Group Marketing)</dc:creator>
  <cp:lastModifiedBy>Myers, Tracey (Group Corporate Affairs)</cp:lastModifiedBy>
  <cp:revision>3514</cp:revision>
  <cp:lastPrinted>2019-11-12T10:09:47Z</cp:lastPrinted>
  <dcterms:created xsi:type="dcterms:W3CDTF">2009-01-21T19:55:17Z</dcterms:created>
  <dcterms:modified xsi:type="dcterms:W3CDTF">2025-02-17T15:38:16Z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0x010100B90AB34C709A0441BEAA2F437930AB4E</vt:lpwstr>
  </property>
  <property fmtid="{D5CDD505-2E9C-101B-9397-08002B2CF9AE}" pid="3" name="TitusGUID">
    <vt:lpwstr>8cb2ee10-1e9e-4c83-a19e-3964e6dc3dc4</vt:lpwstr>
  </property>
  <property fmtid="{D5CDD505-2E9C-101B-9397-08002B2CF9AE}" pid="4" name="TITUS">
    <vt:lpwstr>&lt;p align="center"&gt; &lt;/p&gt;</vt:lpwstr>
  </property>
  <property fmtid="{D5CDD505-2E9C-101B-9397-08002B2CF9AE}" pid="5" name="Classification">
    <vt:lpwstr>Internal</vt:lpwstr>
  </property>
  <property fmtid="{D5CDD505-2E9C-101B-9397-08002B2CF9AE}" pid="6" name="HeadersandFooters">
    <vt:lpwstr>None</vt:lpwstr>
  </property>
  <property fmtid="{D5CDD505-2E9C-101B-9397-08002B2CF9AE}" pid="7" name="MSIP_Label_7bc792f8-6d75-423a-9981-629281829092_Enabled">
    <vt:lpwstr>True</vt:lpwstr>
  </property>
  <property fmtid="{D5CDD505-2E9C-101B-9397-08002B2CF9AE}" pid="8" name="MSIP_Label_7bc792f8-6d75-423a-9981-629281829092_SiteId">
    <vt:lpwstr>3ded2960-214a-46ff-8cf4-611f125e2398</vt:lpwstr>
  </property>
  <property fmtid="{D5CDD505-2E9C-101B-9397-08002B2CF9AE}" pid="9" name="MSIP_Label_7bc792f8-6d75-423a-9981-629281829092_Owner">
    <vt:lpwstr>Priya.Shah@lloydsbanking.com</vt:lpwstr>
  </property>
  <property fmtid="{D5CDD505-2E9C-101B-9397-08002B2CF9AE}" pid="10" name="MSIP_Label_7bc792f8-6d75-423a-9981-629281829092_SetDate">
    <vt:lpwstr>2019-10-25T15:37:23.6238436Z</vt:lpwstr>
  </property>
  <property fmtid="{D5CDD505-2E9C-101B-9397-08002B2CF9AE}" pid="11" name="MSIP_Label_7bc792f8-6d75-423a-9981-629281829092_Name">
    <vt:lpwstr>Limited</vt:lpwstr>
  </property>
  <property fmtid="{D5CDD505-2E9C-101B-9397-08002B2CF9AE}" pid="12" name="MSIP_Label_7bc792f8-6d75-423a-9981-629281829092_Application">
    <vt:lpwstr>Microsoft Azure Information Protection</vt:lpwstr>
  </property>
  <property fmtid="{D5CDD505-2E9C-101B-9397-08002B2CF9AE}" pid="13" name="MSIP_Label_7bc792f8-6d75-423a-9981-629281829092_ActionId">
    <vt:lpwstr>63e1f0ce-b232-4455-ab4d-7e59a96c6da6</vt:lpwstr>
  </property>
  <property fmtid="{D5CDD505-2E9C-101B-9397-08002B2CF9AE}" pid="14" name="MSIP_Label_7bc792f8-6d75-423a-9981-629281829092_Extended_MSFT_Method">
    <vt:lpwstr>Automatic</vt:lpwstr>
  </property>
  <property fmtid="{D5CDD505-2E9C-101B-9397-08002B2CF9AE}" pid="15" name="Sensitivity">
    <vt:lpwstr>Limited</vt:lpwstr>
  </property>
  <property fmtid="{D5CDD505-2E9C-101B-9397-08002B2CF9AE}" pid="16" name="Order">
    <vt:r8>18000</vt:r8>
  </property>
  <property fmtid="{D5CDD505-2E9C-101B-9397-08002B2CF9AE}" pid="17" name="ComplianceAssetId">
    <vt:lpwstr/>
  </property>
  <property fmtid="{D5CDD505-2E9C-101B-9397-08002B2CF9AE}" pid="18" name="MediaServiceImageTags">
    <vt:lpwstr/>
  </property>
</Properties>
</file>