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3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33" r:id="rId4"/>
    <p:sldMasterId id="2147483750" r:id="rId5"/>
    <p:sldMasterId id="2147484050" r:id="rId6"/>
    <p:sldMasterId id="2147484126" r:id="rId7"/>
  </p:sldMasterIdLst>
  <p:notesMasterIdLst>
    <p:notesMasterId r:id="rId17"/>
  </p:notesMasterIdLst>
  <p:handoutMasterIdLst>
    <p:handoutMasterId r:id="rId18"/>
  </p:handoutMasterIdLst>
  <p:sldIdLst>
    <p:sldId id="1127" r:id="rId8"/>
    <p:sldId id="1074" r:id="rId9"/>
    <p:sldId id="1109" r:id="rId10"/>
    <p:sldId id="1072" r:id="rId11"/>
    <p:sldId id="1132" r:id="rId12"/>
    <p:sldId id="1133" r:id="rId13"/>
    <p:sldId id="1134" r:id="rId14"/>
    <p:sldId id="1125" r:id="rId15"/>
    <p:sldId id="1106" r:id="rId16"/>
  </p:sldIdLst>
  <p:sldSz cx="9906000" cy="6858000" type="A4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021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043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061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082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5100" algn="l" defTabSz="914043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2126" algn="l" defTabSz="914043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199143" algn="l" defTabSz="914043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6164" algn="l" defTabSz="914043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54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ah, Priya (Responsible Business)" initials="SP(B" lastIdx="5" clrIdx="0">
    <p:extLst>
      <p:ext uri="{19B8F6BF-5375-455C-9EA6-DF929625EA0E}">
        <p15:presenceInfo xmlns:p15="http://schemas.microsoft.com/office/powerpoint/2012/main" userId="S-1-5-21-1285278-2735368383-2968457176-1820342" providerId="AD"/>
      </p:ext>
    </p:extLst>
  </p:cmAuthor>
  <p:cmAuthor id="2" name="Liz Booth" initials="LB" lastIdx="1" clrIdx="1">
    <p:extLst>
      <p:ext uri="{19B8F6BF-5375-455C-9EA6-DF929625EA0E}">
        <p15:presenceInfo xmlns:p15="http://schemas.microsoft.com/office/powerpoint/2012/main" userId="S::liz.booth@y-e.org.uk::2115e261-9d77-4550-9ca4-f98225bd55f1" providerId="AD"/>
      </p:ext>
    </p:extLst>
  </p:cmAuthor>
  <p:cmAuthor id="3" name="Lizzie Angel" initials="LA" lastIdx="1" clrIdx="2">
    <p:extLst>
      <p:ext uri="{19B8F6BF-5375-455C-9EA6-DF929625EA0E}">
        <p15:presenceInfo xmlns:p15="http://schemas.microsoft.com/office/powerpoint/2012/main" userId="S::lizzie.angel@six.agency::acfecc51-4d15-4327-9462-44593bbbaac1" providerId="AD"/>
      </p:ext>
    </p:extLst>
  </p:cmAuthor>
  <p:cmAuthor id="4" name="Sam Kennard" initials="SK" lastIdx="1" clrIdx="3">
    <p:extLst>
      <p:ext uri="{19B8F6BF-5375-455C-9EA6-DF929625EA0E}">
        <p15:presenceInfo xmlns:p15="http://schemas.microsoft.com/office/powerpoint/2012/main" userId="Sam Kennar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B637"/>
    <a:srgbClr val="00864F"/>
    <a:srgbClr val="006C32"/>
    <a:srgbClr val="D24702"/>
    <a:srgbClr val="CCE2D6"/>
    <a:srgbClr val="2178B0"/>
    <a:srgbClr val="E300FF"/>
    <a:srgbClr val="999999"/>
    <a:srgbClr val="FF0000"/>
    <a:srgbClr val="7FB5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 autoAdjust="0"/>
    <p:restoredTop sz="91429" autoAdjust="0"/>
  </p:normalViewPr>
  <p:slideViewPr>
    <p:cSldViewPr snapToGrid="0">
      <p:cViewPr varScale="1">
        <p:scale>
          <a:sx n="68" d="100"/>
          <a:sy n="68" d="100"/>
        </p:scale>
        <p:origin x="1464" y="48"/>
      </p:cViewPr>
      <p:guideLst>
        <p:guide orient="horz" pos="2160"/>
        <p:guide pos="548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958" y="-108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>
              <a:defRPr sz="1200"/>
            </a:lvl1pPr>
          </a:lstStyle>
          <a:p>
            <a:pPr>
              <a:defRPr/>
            </a:pPr>
            <a:fld id="{02E97D1F-482D-40B7-B3FB-D9145185FB74}" type="datetimeFigureOut">
              <a:rPr lang="en-GB"/>
              <a:pPr>
                <a:defRPr/>
              </a:pPr>
              <a:t>17/02/2025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>
              <a:defRPr sz="1200"/>
            </a:lvl1pPr>
          </a:lstStyle>
          <a:p>
            <a:pPr>
              <a:defRPr/>
            </a:pPr>
            <a:fld id="{9BC276CA-7A31-4D89-AC2C-B82E4ECBF57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hc" descr=" "/>
          <p:cNvSpPr txBox="1"/>
          <p:nvPr/>
        </p:nvSpPr>
        <p:spPr>
          <a:xfrm>
            <a:off x="1" y="1"/>
            <a:ext cx="6797675" cy="461665"/>
          </a:xfrm>
          <a:prstGeom prst="rect">
            <a:avLst/>
          </a:prstGeom>
          <a:noFill/>
        </p:spPr>
        <p:txBody>
          <a:bodyPr vert="horz" lIns="91432" tIns="45716" rIns="91432" bIns="45716" rtlCol="0">
            <a:spAutoFit/>
          </a:bodyPr>
          <a:lstStyle/>
          <a:p>
            <a:pPr algn="ctr"/>
            <a:r>
              <a:rPr lang="en-GB"/>
              <a:t> </a:t>
            </a:r>
          </a:p>
        </p:txBody>
      </p:sp>
      <p:sp>
        <p:nvSpPr>
          <p:cNvPr id="7" name="fc" descr=" "/>
          <p:cNvSpPr txBox="1"/>
          <p:nvPr/>
        </p:nvSpPr>
        <p:spPr>
          <a:xfrm>
            <a:off x="1" y="9497379"/>
            <a:ext cx="6797675" cy="461665"/>
          </a:xfrm>
          <a:prstGeom prst="rect">
            <a:avLst/>
          </a:prstGeom>
          <a:noFill/>
        </p:spPr>
        <p:txBody>
          <a:bodyPr vert="horz" lIns="91432" tIns="45716" rIns="91432" bIns="45716" rtlCol="0">
            <a:spAutoFit/>
          </a:bodyPr>
          <a:lstStyle/>
          <a:p>
            <a:pPr algn="ctr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170312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9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7527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16464"/>
            <a:ext cx="543560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4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9" y="9428164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ED762B99-C702-4D74-AD98-6FB8273BF44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" name="hc" descr=" "/>
          <p:cNvSpPr txBox="1"/>
          <p:nvPr/>
        </p:nvSpPr>
        <p:spPr>
          <a:xfrm>
            <a:off x="1" y="1"/>
            <a:ext cx="6797675" cy="461665"/>
          </a:xfrm>
          <a:prstGeom prst="rect">
            <a:avLst/>
          </a:prstGeom>
          <a:noFill/>
        </p:spPr>
        <p:txBody>
          <a:bodyPr vert="horz" lIns="91432" tIns="45716" rIns="91432" bIns="45716" rtlCol="0">
            <a:spAutoFit/>
          </a:bodyPr>
          <a:lstStyle/>
          <a:p>
            <a:pPr algn="ctr"/>
            <a:r>
              <a:rPr lang="en-GB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" name="fc" descr=" "/>
          <p:cNvSpPr txBox="1"/>
          <p:nvPr/>
        </p:nvSpPr>
        <p:spPr>
          <a:xfrm>
            <a:off x="1" y="9497379"/>
            <a:ext cx="6797675" cy="461665"/>
          </a:xfrm>
          <a:prstGeom prst="rect">
            <a:avLst/>
          </a:prstGeom>
          <a:noFill/>
        </p:spPr>
        <p:txBody>
          <a:bodyPr vert="horz" lIns="91432" tIns="45716" rIns="91432" bIns="45716" rtlCol="0">
            <a:spAutoFit/>
          </a:bodyPr>
          <a:lstStyle/>
          <a:p>
            <a:pPr algn="ctr"/>
            <a:r>
              <a:rPr lang="en-GB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620637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1pPr>
    <a:lvl2pPr marL="457021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/>
      </a:defRPr>
    </a:lvl2pPr>
    <a:lvl3pPr marL="91404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/>
      </a:defRPr>
    </a:lvl3pPr>
    <a:lvl4pPr marL="1371061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/>
      </a:defRPr>
    </a:lvl4pPr>
    <a:lvl5pPr marL="1828082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/>
      </a:defRPr>
    </a:lvl5pPr>
    <a:lvl6pPr marL="2285100" algn="l" defTabSz="4570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126" algn="l" defTabSz="4570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143" algn="l" defTabSz="4570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164" algn="l" defTabSz="4570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2840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600" kern="1200" dirty="0">
              <a:solidFill>
                <a:schemeClr val="tx1"/>
              </a:solidFill>
              <a:effectLst/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0ED4-877A-4765-9A7E-C005CC7A4D3D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095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0ED4-877A-4765-9A7E-C005CC7A4D3D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5835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0ED4-877A-4765-9A7E-C005CC7A4D3D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095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0ED4-877A-4765-9A7E-C005CC7A4D3D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8167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0ED4-877A-4765-9A7E-C005CC7A4D3D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7278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0ED4-877A-4765-9A7E-C005CC7A4D3D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3718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0ED4-877A-4765-9A7E-C005CC7A4D3D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0988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0ED4-877A-4765-9A7E-C005CC7A4D3D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952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BG_vl_fc_p_c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70878" y="368302"/>
            <a:ext cx="1258888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9"/>
          <p:cNvSpPr/>
          <p:nvPr/>
        </p:nvSpPr>
        <p:spPr>
          <a:xfrm>
            <a:off x="8278831" y="6118465"/>
            <a:ext cx="1247775" cy="3540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5" tIns="45701" rIns="91405" bIns="45701" anchor="ctr"/>
          <a:lstStyle/>
          <a:p>
            <a:pPr algn="ctr">
              <a:defRPr/>
            </a:pPr>
            <a:r>
              <a:rPr lang="en-GB" sz="800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INTERNAL USE ONLY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496" y="2230426"/>
            <a:ext cx="7776864" cy="1470025"/>
          </a:xfrm>
        </p:spPr>
        <p:txBody>
          <a:bodyPr anchor="t" anchorCtr="0"/>
          <a:lstStyle>
            <a:lvl1pPr>
              <a:lnSpc>
                <a:spcPts val="4600"/>
              </a:lnSpc>
              <a:defRPr sz="4400" cap="all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6496" y="3861261"/>
            <a:ext cx="7776864" cy="17526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tx1"/>
                </a:solidFill>
              </a:defRPr>
            </a:lvl1pPr>
            <a:lvl2pPr marL="4570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0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  <a:p>
            <a:r>
              <a:rPr lang="en-US" dirty="0"/>
              <a:t>01 Month 2013</a:t>
            </a:r>
            <a:endParaRPr lang="en-GB" dirty="0"/>
          </a:p>
        </p:txBody>
      </p:sp>
      <p:sp>
        <p:nvSpPr>
          <p:cNvPr id="6" name="hc" descr=" "/>
          <p:cNvSpPr txBox="1"/>
          <p:nvPr userDrawn="1"/>
        </p:nvSpPr>
        <p:spPr>
          <a:xfrm>
            <a:off x="0" y="14"/>
            <a:ext cx="9906000" cy="276999"/>
          </a:xfrm>
          <a:prstGeom prst="rect">
            <a:avLst/>
          </a:prstGeom>
          <a:noFill/>
        </p:spPr>
        <p:txBody>
          <a:bodyPr vert="horz" wrap="square" lIns="91405" tIns="45701" rIns="91405" bIns="45701" rtlCol="0">
            <a:spAutoFit/>
          </a:bodyPr>
          <a:lstStyle/>
          <a:p>
            <a:pPr algn="ctr"/>
            <a:r>
              <a:rPr lang="en-GB" sz="1200">
                <a:solidFill>
                  <a:schemeClr val="bg1"/>
                </a:solidFill>
              </a:rPr>
              <a:t> 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7" name="fc" descr=" "/>
          <p:cNvSpPr txBox="1"/>
          <p:nvPr userDrawn="1"/>
        </p:nvSpPr>
        <p:spPr>
          <a:xfrm>
            <a:off x="0" y="6484862"/>
            <a:ext cx="9906000" cy="276999"/>
          </a:xfrm>
          <a:prstGeom prst="rect">
            <a:avLst/>
          </a:prstGeom>
          <a:noFill/>
        </p:spPr>
        <p:txBody>
          <a:bodyPr vert="horz" wrap="square" lIns="91405" tIns="45701" rIns="91405" bIns="45701" rtlCol="0">
            <a:spAutoFit/>
          </a:bodyPr>
          <a:lstStyle/>
          <a:p>
            <a:pPr algn="ctr"/>
            <a:r>
              <a:rPr lang="en-GB" sz="1200">
                <a:solidFill>
                  <a:schemeClr val="bg1"/>
                </a:solidFill>
              </a:rPr>
              <a:t> </a:t>
            </a:r>
            <a:endParaRPr lang="en-GB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Graphic devic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2" descr="LBG_vl_fc_p_c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2865" y="360365"/>
            <a:ext cx="83502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7"/>
          <p:cNvCxnSpPr/>
          <p:nvPr/>
        </p:nvCxnSpPr>
        <p:spPr>
          <a:xfrm flipH="1">
            <a:off x="427043" y="1343025"/>
            <a:ext cx="8054976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8"/>
          <p:cNvCxnSpPr/>
          <p:nvPr/>
        </p:nvCxnSpPr>
        <p:spPr>
          <a:xfrm flipH="1">
            <a:off x="8861427" y="6470650"/>
            <a:ext cx="660400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11" descr="arrows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" y="4005282"/>
            <a:ext cx="4719638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500" y="1699201"/>
            <a:ext cx="3960440" cy="223385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/>
            </a:lvl1pPr>
            <a:lvl2pPr marL="0" indent="0">
              <a:buNone/>
              <a:defRPr sz="2400"/>
            </a:lvl2pPr>
            <a:lvl3pPr marL="0" indent="0">
              <a:buNone/>
              <a:defRPr sz="20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20963" y="1700811"/>
            <a:ext cx="3960000" cy="2232248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/>
            </a:lvl1pPr>
            <a:lvl2pPr marL="0" indent="0">
              <a:buNone/>
              <a:defRPr sz="2400"/>
            </a:lvl2pPr>
            <a:lvl3pPr marL="0" indent="0">
              <a:buNone/>
              <a:defRPr sz="20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87409-A15D-4D99-ADF0-78C436B7AC4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phic devices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BG_vl_fc_p_c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2865" y="360365"/>
            <a:ext cx="83502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10"/>
          <p:cNvCxnSpPr/>
          <p:nvPr/>
        </p:nvCxnSpPr>
        <p:spPr>
          <a:xfrm flipH="1">
            <a:off x="427043" y="1343025"/>
            <a:ext cx="8054976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11"/>
          <p:cNvCxnSpPr/>
          <p:nvPr/>
        </p:nvCxnSpPr>
        <p:spPr>
          <a:xfrm flipH="1">
            <a:off x="8861427" y="6470650"/>
            <a:ext cx="660400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7" descr="bubbles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51377" y="2085989"/>
            <a:ext cx="5354637" cy="477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500" y="1699201"/>
            <a:ext cx="3960440" cy="4525963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/>
            </a:lvl1pPr>
            <a:lvl2pPr marL="0" indent="0">
              <a:buNone/>
              <a:defRPr sz="2400"/>
            </a:lvl2pPr>
            <a:lvl3pPr marL="0" indent="0">
              <a:buNone/>
              <a:defRPr sz="20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17B3D-D964-4264-AFB1-5BB1ED028FF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phic devices - Quo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BG_vl_fc_p_c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2865" y="360365"/>
            <a:ext cx="83502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5"/>
          <p:cNvCxnSpPr/>
          <p:nvPr/>
        </p:nvCxnSpPr>
        <p:spPr>
          <a:xfrm flipH="1">
            <a:off x="427043" y="1343025"/>
            <a:ext cx="8054976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7"/>
          <p:cNvCxnSpPr/>
          <p:nvPr/>
        </p:nvCxnSpPr>
        <p:spPr>
          <a:xfrm flipH="1">
            <a:off x="8861427" y="6470650"/>
            <a:ext cx="660400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8" descr="QUOTES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81577" y="1700237"/>
            <a:ext cx="5024437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500" y="1699201"/>
            <a:ext cx="3960440" cy="4525963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/>
            </a:lvl1pPr>
            <a:lvl2pPr marL="0" indent="0">
              <a:buNone/>
              <a:defRPr sz="2400"/>
            </a:lvl2pPr>
            <a:lvl3pPr marL="0" indent="0">
              <a:buNone/>
              <a:defRPr sz="20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87C3D-7A62-453B-8E40-04DE4AED904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phic devices - Valu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BG_vl_fc_p_c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2865" y="360365"/>
            <a:ext cx="83502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5"/>
          <p:cNvCxnSpPr/>
          <p:nvPr/>
        </p:nvCxnSpPr>
        <p:spPr>
          <a:xfrm flipH="1">
            <a:off x="427043" y="1343025"/>
            <a:ext cx="8054976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7"/>
          <p:cNvCxnSpPr/>
          <p:nvPr/>
        </p:nvCxnSpPr>
        <p:spPr>
          <a:xfrm flipH="1">
            <a:off x="8861427" y="6470650"/>
            <a:ext cx="660400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500" y="1699201"/>
            <a:ext cx="3960440" cy="4525963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/>
            </a:lvl1pPr>
            <a:lvl2pPr marL="0" indent="0">
              <a:buNone/>
              <a:defRPr sz="2400"/>
            </a:lvl2pPr>
            <a:lvl3pPr marL="0" indent="0">
              <a:buNone/>
              <a:defRPr sz="20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C474F-1E03-4443-B2E1-DC1A9AC2414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2" descr="LBG_vl_fc_p_c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2865" y="360365"/>
            <a:ext cx="83502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Straight Connector 5"/>
          <p:cNvCxnSpPr/>
          <p:nvPr/>
        </p:nvCxnSpPr>
        <p:spPr>
          <a:xfrm flipH="1">
            <a:off x="427043" y="1343025"/>
            <a:ext cx="8054976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7"/>
          <p:cNvCxnSpPr/>
          <p:nvPr/>
        </p:nvCxnSpPr>
        <p:spPr>
          <a:xfrm flipH="1">
            <a:off x="8861427" y="6470650"/>
            <a:ext cx="660400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DBE16-C678-44A0-BF49-A771E2CB6F8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5D6A1-E260-4126-BD70-9C44BFB9C2E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ign off with legal deta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5" tIns="45701" rIns="91405" bIns="45701" anchor="ctr"/>
          <a:lstStyle/>
          <a:p>
            <a:pPr algn="ctr">
              <a:defRPr/>
            </a:pPr>
            <a:endParaRPr lang="en-GB" dirty="0"/>
          </a:p>
        </p:txBody>
      </p:sp>
      <p:pic>
        <p:nvPicPr>
          <p:cNvPr id="3" name="Picture 7" descr="LBG PPT Template Design_2007 update_v318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29065" y="1844675"/>
            <a:ext cx="2663825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0" y="6196013"/>
            <a:ext cx="9906000" cy="215900"/>
          </a:xfrm>
          <a:prstGeom prst="rect">
            <a:avLst/>
          </a:prstGeom>
          <a:noFill/>
        </p:spPr>
        <p:txBody>
          <a:bodyPr lIns="91405" tIns="45701" rIns="91405" bIns="45701">
            <a:spAutoFit/>
          </a:bodyPr>
          <a:lstStyle/>
          <a:p>
            <a:pPr algn="ctr">
              <a:defRPr/>
            </a:pPr>
            <a:r>
              <a:rPr lang="en-GB" sz="800" dirty="0">
                <a:ea typeface="ＭＳ Ｐゴシック" pitchFamily="-65" charset="-128"/>
              </a:rPr>
              <a:t>© 2013 Lloyds Banking Group and its subsidiaries</a:t>
            </a:r>
            <a:endParaRPr lang="en-GB" sz="800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BG_vl_fc_p_c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70878" y="368302"/>
            <a:ext cx="1258888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9"/>
          <p:cNvSpPr/>
          <p:nvPr/>
        </p:nvSpPr>
        <p:spPr>
          <a:xfrm>
            <a:off x="8278831" y="6118465"/>
            <a:ext cx="1247775" cy="3540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5" tIns="45701" rIns="91405" bIns="45701" anchor="ctr"/>
          <a:lstStyle/>
          <a:p>
            <a:pPr algn="ctr">
              <a:defRPr/>
            </a:pPr>
            <a:r>
              <a:rPr lang="en-GB" sz="800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INTERNAL USE ONLY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496" y="2230426"/>
            <a:ext cx="7776864" cy="1470025"/>
          </a:xfrm>
        </p:spPr>
        <p:txBody>
          <a:bodyPr anchor="t" anchorCtr="0"/>
          <a:lstStyle>
            <a:lvl1pPr>
              <a:lnSpc>
                <a:spcPts val="4600"/>
              </a:lnSpc>
              <a:defRPr sz="4400" cap="all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6496" y="3861261"/>
            <a:ext cx="7776864" cy="17526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tx1"/>
                </a:solidFill>
              </a:defRPr>
            </a:lvl1pPr>
            <a:lvl2pPr marL="4570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0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  <a:p>
            <a:r>
              <a:rPr lang="en-US" dirty="0"/>
              <a:t>01 Month 2013</a:t>
            </a:r>
            <a:endParaRPr lang="en-GB" dirty="0"/>
          </a:p>
        </p:txBody>
      </p:sp>
      <p:sp>
        <p:nvSpPr>
          <p:cNvPr id="6" name="hc" descr=" "/>
          <p:cNvSpPr txBox="1"/>
          <p:nvPr userDrawn="1"/>
        </p:nvSpPr>
        <p:spPr>
          <a:xfrm>
            <a:off x="0" y="14"/>
            <a:ext cx="9906000" cy="276999"/>
          </a:xfrm>
          <a:prstGeom prst="rect">
            <a:avLst/>
          </a:prstGeom>
          <a:noFill/>
        </p:spPr>
        <p:txBody>
          <a:bodyPr vert="horz" wrap="square" lIns="91405" tIns="45701" rIns="91405" bIns="45701" rtlCol="0">
            <a:spAutoFit/>
          </a:bodyPr>
          <a:lstStyle/>
          <a:p>
            <a:pPr algn="ctr"/>
            <a:r>
              <a:rPr lang="en-GB" sz="1200">
                <a:solidFill>
                  <a:schemeClr val="bg1"/>
                </a:solidFill>
              </a:rPr>
              <a:t> 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7" name="fc" descr=" "/>
          <p:cNvSpPr txBox="1"/>
          <p:nvPr userDrawn="1"/>
        </p:nvSpPr>
        <p:spPr>
          <a:xfrm>
            <a:off x="0" y="6484862"/>
            <a:ext cx="9906000" cy="276999"/>
          </a:xfrm>
          <a:prstGeom prst="rect">
            <a:avLst/>
          </a:prstGeom>
          <a:noFill/>
        </p:spPr>
        <p:txBody>
          <a:bodyPr vert="horz" wrap="square" lIns="91405" tIns="45701" rIns="91405" bIns="45701" rtlCol="0">
            <a:spAutoFit/>
          </a:bodyPr>
          <a:lstStyle/>
          <a:p>
            <a:pPr algn="ctr"/>
            <a:r>
              <a:rPr lang="en-GB" sz="1200">
                <a:solidFill>
                  <a:schemeClr val="bg1"/>
                </a:solidFill>
              </a:rPr>
              <a:t> </a:t>
            </a:r>
            <a:endParaRPr lang="en-GB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BG_vl_fc_p_c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2865" y="360365"/>
            <a:ext cx="83502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6"/>
          <p:cNvCxnSpPr/>
          <p:nvPr/>
        </p:nvCxnSpPr>
        <p:spPr>
          <a:xfrm flipH="1">
            <a:off x="427043" y="1343025"/>
            <a:ext cx="8054976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7"/>
          <p:cNvCxnSpPr/>
          <p:nvPr/>
        </p:nvCxnSpPr>
        <p:spPr>
          <a:xfrm flipH="1">
            <a:off x="8861427" y="6470650"/>
            <a:ext cx="660400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133298" indent="-133298">
              <a:spcBef>
                <a:spcPts val="0"/>
              </a:spcBef>
              <a:spcAft>
                <a:spcPts val="800"/>
              </a:spcAft>
              <a:defRPr sz="1800" baseline="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31CE6-D911-477C-A7AC-B7A8C71C204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BG_vl_fc_p_c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2865" y="360365"/>
            <a:ext cx="83502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6"/>
          <p:cNvCxnSpPr/>
          <p:nvPr/>
        </p:nvCxnSpPr>
        <p:spPr>
          <a:xfrm flipH="1">
            <a:off x="427043" y="1343025"/>
            <a:ext cx="8054976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8"/>
          <p:cNvCxnSpPr/>
          <p:nvPr/>
        </p:nvCxnSpPr>
        <p:spPr>
          <a:xfrm flipH="1">
            <a:off x="8861427" y="6470650"/>
            <a:ext cx="660400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lnSpc>
                <a:spcPts val="2600"/>
              </a:lnSpc>
              <a:spcBef>
                <a:spcPts val="0"/>
              </a:spcBef>
              <a:spcAft>
                <a:spcPts val="600"/>
              </a:spcAft>
              <a:buNone/>
              <a:defRPr baseline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Click to edit Master text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4530C-80C8-451B-AD84-2D6386CC847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BG_vl_fc_p_c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2865" y="360365"/>
            <a:ext cx="83502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6"/>
          <p:cNvCxnSpPr/>
          <p:nvPr/>
        </p:nvCxnSpPr>
        <p:spPr>
          <a:xfrm flipH="1">
            <a:off x="427043" y="1343025"/>
            <a:ext cx="8054976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7"/>
          <p:cNvCxnSpPr/>
          <p:nvPr/>
        </p:nvCxnSpPr>
        <p:spPr>
          <a:xfrm flipH="1">
            <a:off x="8861427" y="6470650"/>
            <a:ext cx="660400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133298" indent="-133298">
              <a:spcBef>
                <a:spcPts val="0"/>
              </a:spcBef>
              <a:spcAft>
                <a:spcPts val="800"/>
              </a:spcAft>
              <a:defRPr sz="1800" baseline="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9C6FE-9654-4457-87DD-909190654A1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BG_vl_fc_p_c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2865" y="360365"/>
            <a:ext cx="83502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7"/>
          <p:cNvCxnSpPr/>
          <p:nvPr/>
        </p:nvCxnSpPr>
        <p:spPr>
          <a:xfrm flipH="1">
            <a:off x="427043" y="1343025"/>
            <a:ext cx="8054976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8"/>
          <p:cNvCxnSpPr/>
          <p:nvPr/>
        </p:nvCxnSpPr>
        <p:spPr>
          <a:xfrm flipH="1">
            <a:off x="8861427" y="6470650"/>
            <a:ext cx="660400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0"/>
              </a:spcBef>
              <a:spcAft>
                <a:spcPts val="800"/>
              </a:spcAft>
              <a:defRPr/>
            </a:lvl1pPr>
            <a:lvl2pPr marL="357049" indent="-174557">
              <a:spcBef>
                <a:spcPts val="0"/>
              </a:spcBef>
              <a:spcAft>
                <a:spcPts val="800"/>
              </a:spcAft>
              <a:buFont typeface="Arial" pitchFamily="34" charset="0"/>
              <a:buChar char="•"/>
              <a:defRPr sz="1600"/>
            </a:lvl2pPr>
            <a:lvl3pPr marL="539538" indent="-182489">
              <a:spcBef>
                <a:spcPts val="0"/>
              </a:spcBef>
              <a:spcAft>
                <a:spcPts val="800"/>
              </a:spcAft>
              <a:defRPr sz="1400"/>
            </a:lvl3pPr>
            <a:lvl4pPr marL="714094" indent="-174557">
              <a:spcBef>
                <a:spcPts val="0"/>
              </a:spcBef>
              <a:spcAft>
                <a:spcPts val="800"/>
              </a:spcAft>
              <a:buFont typeface="Arial" pitchFamily="34" charset="0"/>
              <a:buChar char="•"/>
              <a:defRPr sz="1400"/>
            </a:lvl4pPr>
            <a:lvl5pPr marL="898175" indent="-184077">
              <a:spcBef>
                <a:spcPts val="0"/>
              </a:spcBef>
              <a:spcAft>
                <a:spcPts val="8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95997137-2C23-4EE5-B466-EBAADFD6615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slide - No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BG_vl_fc_p_c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2865" y="360365"/>
            <a:ext cx="83502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 flipH="1">
            <a:off x="427043" y="1343025"/>
            <a:ext cx="8054976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6"/>
          <p:cNvCxnSpPr/>
          <p:nvPr/>
        </p:nvCxnSpPr>
        <p:spPr>
          <a:xfrm flipH="1">
            <a:off x="8861427" y="6470650"/>
            <a:ext cx="660400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504" y="2230052"/>
            <a:ext cx="8064896" cy="1919277"/>
          </a:xfrm>
        </p:spPr>
        <p:txBody>
          <a:bodyPr>
            <a:normAutofit/>
          </a:bodyPr>
          <a:lstStyle>
            <a:lvl1pPr>
              <a:lnSpc>
                <a:spcPts val="3800"/>
              </a:lnSpc>
              <a:spcBef>
                <a:spcPts val="0"/>
              </a:spcBef>
              <a:buNone/>
              <a:defRPr sz="3600" cap="all" baseline="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E6012-E7F4-4CCB-AC7F-6D1E21363CF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slide - With graphic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BG_vl_fc_p_c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2865" y="360365"/>
            <a:ext cx="83502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 flipH="1">
            <a:off x="427043" y="1343025"/>
            <a:ext cx="8054976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6"/>
          <p:cNvCxnSpPr/>
          <p:nvPr/>
        </p:nvCxnSpPr>
        <p:spPr>
          <a:xfrm flipH="1">
            <a:off x="8861427" y="6470650"/>
            <a:ext cx="660400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504" y="2230046"/>
            <a:ext cx="8064896" cy="1847269"/>
          </a:xfrm>
        </p:spPr>
        <p:txBody>
          <a:bodyPr>
            <a:normAutofit/>
          </a:bodyPr>
          <a:lstStyle>
            <a:lvl1pPr>
              <a:lnSpc>
                <a:spcPts val="3800"/>
              </a:lnSpc>
              <a:spcBef>
                <a:spcPts val="0"/>
              </a:spcBef>
              <a:buNone/>
              <a:defRPr sz="3600" cap="all" baseline="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4A5F2-ECFD-419D-8A3D-FB68055A0A0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 text withou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2" descr="LBG_vl_fc_p_c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2865" y="360365"/>
            <a:ext cx="83502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10"/>
          <p:cNvCxnSpPr/>
          <p:nvPr/>
        </p:nvCxnSpPr>
        <p:spPr>
          <a:xfrm flipH="1">
            <a:off x="427043" y="1343025"/>
            <a:ext cx="8054976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11"/>
          <p:cNvCxnSpPr/>
          <p:nvPr/>
        </p:nvCxnSpPr>
        <p:spPr>
          <a:xfrm flipH="1">
            <a:off x="8861427" y="6470650"/>
            <a:ext cx="660400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500" y="1699201"/>
            <a:ext cx="3960440" cy="4525963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2000"/>
            </a:lvl1pPr>
            <a:lvl2pPr marL="0" indent="0">
              <a:buNone/>
              <a:defRPr sz="2400"/>
            </a:lvl2pPr>
            <a:lvl3pPr marL="0" indent="0">
              <a:buNone/>
              <a:defRPr sz="20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20963" y="1700824"/>
            <a:ext cx="3960000" cy="4525963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2000"/>
            </a:lvl1pPr>
            <a:lvl2pPr marL="0" indent="0">
              <a:buNone/>
              <a:defRPr sz="2400"/>
            </a:lvl2pPr>
            <a:lvl3pPr marL="0" indent="0">
              <a:buNone/>
              <a:defRPr sz="20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482FC-4743-4B5D-840A-E0DA9FB9B8F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lumn text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2" descr="LBG_vl_fc_p_c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2865" y="360365"/>
            <a:ext cx="83502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8"/>
          <p:cNvCxnSpPr/>
          <p:nvPr/>
        </p:nvCxnSpPr>
        <p:spPr>
          <a:xfrm flipH="1">
            <a:off x="427043" y="1343025"/>
            <a:ext cx="8054976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9"/>
          <p:cNvCxnSpPr/>
          <p:nvPr/>
        </p:nvCxnSpPr>
        <p:spPr>
          <a:xfrm flipH="1">
            <a:off x="8861427" y="6470650"/>
            <a:ext cx="660400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500" y="1699201"/>
            <a:ext cx="3960440" cy="4525963"/>
          </a:xfrm>
        </p:spPr>
        <p:txBody>
          <a:bodyPr>
            <a:normAutofit/>
          </a:bodyPr>
          <a:lstStyle>
            <a:lvl1pPr marL="182489" indent="-182489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1800"/>
            </a:lvl1pPr>
            <a:lvl2pPr marL="361806" indent="-180901">
              <a:spcAft>
                <a:spcPts val="600"/>
              </a:spcAft>
              <a:buFont typeface="Arial" pitchFamily="34" charset="0"/>
              <a:buChar char="•"/>
              <a:defRPr sz="1600"/>
            </a:lvl2pPr>
            <a:lvl3pPr marL="542712" indent="-180901">
              <a:spcAft>
                <a:spcPts val="600"/>
              </a:spcAft>
              <a:buFont typeface="Arial" pitchFamily="34" charset="0"/>
              <a:buChar char="•"/>
              <a:defRPr sz="1400"/>
            </a:lvl3pPr>
            <a:lvl4pPr marL="714094" indent="-171383">
              <a:spcAft>
                <a:spcPts val="600"/>
              </a:spcAft>
              <a:buFont typeface="Arial" pitchFamily="34" charset="0"/>
              <a:buChar char="•"/>
              <a:defRPr sz="1400"/>
            </a:lvl4pPr>
            <a:lvl5pPr marL="894997" indent="-180901">
              <a:spcAft>
                <a:spcPts val="600"/>
              </a:spcAft>
              <a:buFont typeface="Arial" pitchFamily="34" charset="0"/>
              <a:buChar char="•"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20963" y="1700824"/>
            <a:ext cx="3960000" cy="4525963"/>
          </a:xfrm>
        </p:spPr>
        <p:txBody>
          <a:bodyPr>
            <a:normAutofit/>
          </a:bodyPr>
          <a:lstStyle>
            <a:lvl1pPr marL="182489" indent="-182489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1800"/>
            </a:lvl1pPr>
            <a:lvl2pPr marL="361806" indent="-180901">
              <a:spcAft>
                <a:spcPts val="600"/>
              </a:spcAft>
              <a:buFont typeface="Arial" pitchFamily="34" charset="0"/>
              <a:buChar char="•"/>
              <a:defRPr sz="1600"/>
            </a:lvl2pPr>
            <a:lvl3pPr marL="542712" indent="-180901">
              <a:spcAft>
                <a:spcPts val="600"/>
              </a:spcAft>
              <a:buFont typeface="Arial" pitchFamily="34" charset="0"/>
              <a:buChar char="•"/>
              <a:defRPr sz="1400"/>
            </a:lvl3pPr>
            <a:lvl4pPr marL="714094" indent="-171383">
              <a:spcAft>
                <a:spcPts val="600"/>
              </a:spcAft>
              <a:buFont typeface="Arial" pitchFamily="34" charset="0"/>
              <a:buChar char="•"/>
              <a:defRPr sz="1400"/>
            </a:lvl4pPr>
            <a:lvl5pPr marL="894997" indent="-180901">
              <a:spcAft>
                <a:spcPts val="600"/>
              </a:spcAft>
              <a:buFont typeface="Arial" pitchFamily="34" charset="0"/>
              <a:buChar char="•"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FF293-253A-4058-BC41-6514B45B4BB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BG_vl_fc_p_c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2865" y="360365"/>
            <a:ext cx="83502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10"/>
          <p:cNvCxnSpPr/>
          <p:nvPr/>
        </p:nvCxnSpPr>
        <p:spPr>
          <a:xfrm flipH="1">
            <a:off x="427043" y="1343025"/>
            <a:ext cx="8054976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11"/>
          <p:cNvCxnSpPr/>
          <p:nvPr/>
        </p:nvCxnSpPr>
        <p:spPr>
          <a:xfrm flipH="1">
            <a:off x="8861427" y="6470650"/>
            <a:ext cx="660400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500" y="1699201"/>
            <a:ext cx="3960440" cy="4525963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/>
            </a:lvl1pPr>
            <a:lvl2pPr marL="0" indent="0">
              <a:buNone/>
              <a:defRPr sz="2400"/>
            </a:lvl2pPr>
            <a:lvl3pPr marL="0" indent="0">
              <a:buNone/>
              <a:defRPr sz="20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A84B4-3E80-4470-B191-42540EF9FAE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Graphic devic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2" descr="LBG_vl_fc_p_c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2865" y="360365"/>
            <a:ext cx="83502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7"/>
          <p:cNvCxnSpPr/>
          <p:nvPr/>
        </p:nvCxnSpPr>
        <p:spPr>
          <a:xfrm flipH="1">
            <a:off x="427043" y="1343025"/>
            <a:ext cx="8054976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8"/>
          <p:cNvCxnSpPr/>
          <p:nvPr/>
        </p:nvCxnSpPr>
        <p:spPr>
          <a:xfrm flipH="1">
            <a:off x="8861427" y="6470650"/>
            <a:ext cx="660400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11" descr="arrows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" y="4005282"/>
            <a:ext cx="4719638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500" y="1699201"/>
            <a:ext cx="3960440" cy="223385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/>
            </a:lvl1pPr>
            <a:lvl2pPr marL="0" indent="0">
              <a:buNone/>
              <a:defRPr sz="2400"/>
            </a:lvl2pPr>
            <a:lvl3pPr marL="0" indent="0">
              <a:buNone/>
              <a:defRPr sz="20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20963" y="1700811"/>
            <a:ext cx="3960000" cy="2232248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/>
            </a:lvl1pPr>
            <a:lvl2pPr marL="0" indent="0">
              <a:buNone/>
              <a:defRPr sz="2400"/>
            </a:lvl2pPr>
            <a:lvl3pPr marL="0" indent="0">
              <a:buNone/>
              <a:defRPr sz="20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25F7D-969F-4DB1-9D0B-31C71FF0BFD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phic devices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BG_vl_fc_p_c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2865" y="360365"/>
            <a:ext cx="83502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10"/>
          <p:cNvCxnSpPr/>
          <p:nvPr/>
        </p:nvCxnSpPr>
        <p:spPr>
          <a:xfrm flipH="1">
            <a:off x="427043" y="1343025"/>
            <a:ext cx="8054976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11"/>
          <p:cNvCxnSpPr/>
          <p:nvPr/>
        </p:nvCxnSpPr>
        <p:spPr>
          <a:xfrm flipH="1">
            <a:off x="8861427" y="6470650"/>
            <a:ext cx="660400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7" descr="bubbles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51377" y="2085989"/>
            <a:ext cx="5354637" cy="477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500" y="1699201"/>
            <a:ext cx="3960440" cy="4525963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/>
            </a:lvl1pPr>
            <a:lvl2pPr marL="0" indent="0">
              <a:buNone/>
              <a:defRPr sz="2400"/>
            </a:lvl2pPr>
            <a:lvl3pPr marL="0" indent="0">
              <a:buNone/>
              <a:defRPr sz="20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984B0-B239-402E-AFA0-5136A6BA0ED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phic devices - Quo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BG_vl_fc_p_c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2865" y="360365"/>
            <a:ext cx="83502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5"/>
          <p:cNvCxnSpPr/>
          <p:nvPr/>
        </p:nvCxnSpPr>
        <p:spPr>
          <a:xfrm flipH="1">
            <a:off x="427043" y="1343025"/>
            <a:ext cx="8054976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7"/>
          <p:cNvCxnSpPr/>
          <p:nvPr/>
        </p:nvCxnSpPr>
        <p:spPr>
          <a:xfrm flipH="1">
            <a:off x="8861427" y="6470650"/>
            <a:ext cx="660400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8" descr="QUOTES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81577" y="1700237"/>
            <a:ext cx="5024437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500" y="1699201"/>
            <a:ext cx="3960440" cy="4525963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/>
            </a:lvl1pPr>
            <a:lvl2pPr marL="0" indent="0">
              <a:buNone/>
              <a:defRPr sz="2400"/>
            </a:lvl2pPr>
            <a:lvl3pPr marL="0" indent="0">
              <a:buNone/>
              <a:defRPr sz="20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A1F2-FF12-4252-909F-8DA4413D75C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phic devices - Valu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BG_vl_fc_p_c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2865" y="360365"/>
            <a:ext cx="83502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5"/>
          <p:cNvCxnSpPr/>
          <p:nvPr/>
        </p:nvCxnSpPr>
        <p:spPr>
          <a:xfrm flipH="1">
            <a:off x="427043" y="1343025"/>
            <a:ext cx="8054976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7"/>
          <p:cNvCxnSpPr/>
          <p:nvPr/>
        </p:nvCxnSpPr>
        <p:spPr>
          <a:xfrm flipH="1">
            <a:off x="8861427" y="6470650"/>
            <a:ext cx="660400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500" y="1699201"/>
            <a:ext cx="3960440" cy="4525963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/>
            </a:lvl1pPr>
            <a:lvl2pPr marL="0" indent="0">
              <a:buNone/>
              <a:defRPr sz="2400"/>
            </a:lvl2pPr>
            <a:lvl3pPr marL="0" indent="0">
              <a:buNone/>
              <a:defRPr sz="20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8241F-3071-4136-B53C-5393C184828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BG_vl_fc_p_c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2865" y="360365"/>
            <a:ext cx="83502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6"/>
          <p:cNvCxnSpPr/>
          <p:nvPr/>
        </p:nvCxnSpPr>
        <p:spPr>
          <a:xfrm flipH="1">
            <a:off x="427043" y="1343025"/>
            <a:ext cx="8054976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8"/>
          <p:cNvCxnSpPr/>
          <p:nvPr/>
        </p:nvCxnSpPr>
        <p:spPr>
          <a:xfrm flipH="1">
            <a:off x="8861427" y="6470650"/>
            <a:ext cx="660400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lnSpc>
                <a:spcPts val="2600"/>
              </a:lnSpc>
              <a:spcBef>
                <a:spcPts val="0"/>
              </a:spcBef>
              <a:spcAft>
                <a:spcPts val="600"/>
              </a:spcAft>
              <a:buNone/>
              <a:defRPr baseline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Click to edit Master text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A7541-5014-49CA-AF31-EEC69EAEA2B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2" descr="LBG_vl_fc_p_c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2865" y="360365"/>
            <a:ext cx="83502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Straight Connector 5"/>
          <p:cNvCxnSpPr/>
          <p:nvPr/>
        </p:nvCxnSpPr>
        <p:spPr>
          <a:xfrm flipH="1">
            <a:off x="427043" y="1343025"/>
            <a:ext cx="8054976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7"/>
          <p:cNvCxnSpPr/>
          <p:nvPr/>
        </p:nvCxnSpPr>
        <p:spPr>
          <a:xfrm flipH="1">
            <a:off x="8861427" y="6470650"/>
            <a:ext cx="660400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77C99-E5BE-425E-9E82-D332162ED42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ccessability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E07C102-46B1-C24E-8B66-B816B1309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20000"/>
            <a:ext cx="9906000" cy="553998"/>
          </a:xfrm>
        </p:spPr>
        <p:txBody>
          <a:bodyPr anchor="t" anchorCtr="0">
            <a:spAutoFit/>
          </a:bodyPr>
          <a:lstStyle>
            <a:lvl1pPr algn="ctr">
              <a:defRPr sz="36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ign off with legal deta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5" tIns="45701" rIns="91405" bIns="45701" anchor="ctr"/>
          <a:lstStyle/>
          <a:p>
            <a:pPr algn="ctr">
              <a:defRPr/>
            </a:pPr>
            <a:endParaRPr lang="en-GB" dirty="0"/>
          </a:p>
        </p:txBody>
      </p:sp>
      <p:pic>
        <p:nvPicPr>
          <p:cNvPr id="3" name="Picture 7" descr="LBG PPT Template Design_2007 update_v318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29065" y="1844675"/>
            <a:ext cx="2663825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0" y="6196013"/>
            <a:ext cx="9906000" cy="215900"/>
          </a:xfrm>
          <a:prstGeom prst="rect">
            <a:avLst/>
          </a:prstGeom>
          <a:noFill/>
        </p:spPr>
        <p:txBody>
          <a:bodyPr lIns="91405" tIns="45701" rIns="91405" bIns="45701">
            <a:spAutoFit/>
          </a:bodyPr>
          <a:lstStyle/>
          <a:p>
            <a:pPr algn="ctr">
              <a:defRPr/>
            </a:pPr>
            <a:r>
              <a:rPr lang="en-GB" sz="800" dirty="0">
                <a:ea typeface="ＭＳ Ｐゴシック" pitchFamily="-65" charset="-128"/>
              </a:rPr>
              <a:t>© 2013 Lloyds Banking Group and its subsidiaries</a:t>
            </a:r>
            <a:endParaRPr lang="en-GB" sz="800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6496" y="2230426"/>
            <a:ext cx="7776864" cy="1470025"/>
          </a:xfrm>
        </p:spPr>
        <p:txBody>
          <a:bodyPr anchor="t" anchorCtr="0">
            <a:normAutofit/>
          </a:bodyPr>
          <a:lstStyle>
            <a:lvl1pPr>
              <a:lnSpc>
                <a:spcPts val="4600"/>
              </a:lnSpc>
              <a:defRPr sz="4400" cap="all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6496" y="3861261"/>
            <a:ext cx="7776864" cy="17526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tx1"/>
                </a:solidFill>
              </a:defRPr>
            </a:lvl1pPr>
            <a:lvl2pPr marL="4570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0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  <a:p>
            <a:r>
              <a:rPr lang="en-US" dirty="0"/>
              <a:t>01 Month 2013</a:t>
            </a:r>
            <a:endParaRPr lang="en-GB" dirty="0"/>
          </a:p>
        </p:txBody>
      </p:sp>
      <p:pic>
        <p:nvPicPr>
          <p:cNvPr id="8" name="Picture 12" descr="LBG_vl_fc_p_c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270872" y="368458"/>
            <a:ext cx="1258318" cy="1500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 userDrawn="1"/>
        </p:nvSpPr>
        <p:spPr>
          <a:xfrm>
            <a:off x="8279617" y="6118414"/>
            <a:ext cx="1246909" cy="3546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5" tIns="45701" rIns="91405" bIns="45701" rtlCol="0" anchor="ctr"/>
          <a:lstStyle/>
          <a:p>
            <a:pPr algn="ctr" eaLnBrk="0" hangingPunct="0"/>
            <a:r>
              <a:rPr lang="en-GB" sz="8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INTERNAL USE ONLY</a:t>
            </a:r>
          </a:p>
        </p:txBody>
      </p:sp>
      <p:sp>
        <p:nvSpPr>
          <p:cNvPr id="4" name="hc" descr=" "/>
          <p:cNvSpPr txBox="1"/>
          <p:nvPr userDrawn="1"/>
        </p:nvSpPr>
        <p:spPr>
          <a:xfrm>
            <a:off x="0" y="14"/>
            <a:ext cx="9906000" cy="830997"/>
          </a:xfrm>
          <a:prstGeom prst="rect">
            <a:avLst/>
          </a:prstGeom>
          <a:noFill/>
        </p:spPr>
        <p:txBody>
          <a:bodyPr vert="horz" wrap="square" lIns="91405" tIns="45701" rIns="91405" bIns="45701" rtlCol="0">
            <a:spAutoFit/>
          </a:bodyPr>
          <a:lstStyle/>
          <a:p>
            <a:pPr algn="ctr" defTabSz="912457"/>
            <a:r>
              <a:rPr lang="en-GB" sz="4800">
                <a:solidFill>
                  <a:srgbClr val="000000"/>
                </a:solidFill>
                <a:ea typeface="+mn-ea"/>
                <a:cs typeface="+mn-cs"/>
              </a:rPr>
              <a:t> </a:t>
            </a:r>
            <a:endParaRPr lang="en-GB" sz="4800" dirty="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5" name="fc" descr=" "/>
          <p:cNvSpPr txBox="1"/>
          <p:nvPr userDrawn="1"/>
        </p:nvSpPr>
        <p:spPr>
          <a:xfrm>
            <a:off x="0" y="6063222"/>
            <a:ext cx="9906000" cy="830997"/>
          </a:xfrm>
          <a:prstGeom prst="rect">
            <a:avLst/>
          </a:prstGeom>
          <a:noFill/>
        </p:spPr>
        <p:txBody>
          <a:bodyPr vert="horz" wrap="square" lIns="91405" tIns="45701" rIns="91405" bIns="45701" rtlCol="0">
            <a:spAutoFit/>
          </a:bodyPr>
          <a:lstStyle/>
          <a:p>
            <a:pPr algn="ctr" defTabSz="912457"/>
            <a:r>
              <a:rPr lang="en-GB" sz="4800">
                <a:solidFill>
                  <a:srgbClr val="000000"/>
                </a:solidFill>
                <a:ea typeface="+mn-ea"/>
                <a:cs typeface="+mn-cs"/>
              </a:rPr>
              <a:t> </a:t>
            </a:r>
            <a:endParaRPr lang="en-GB" sz="4800" dirty="0">
              <a:solidFill>
                <a:srgbClr val="000000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311779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CONTENTS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133298" indent="-133298">
              <a:spcBef>
                <a:spcPts val="0"/>
              </a:spcBef>
              <a:spcAft>
                <a:spcPts val="800"/>
              </a:spcAft>
              <a:defRPr sz="1800" baseline="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/>
            </a:lvl6pPr>
          </a:lstStyle>
          <a:p>
            <a:pPr lvl="0"/>
            <a:r>
              <a:rPr lang="en-US" dirty="0"/>
              <a:t>Bullet one</a:t>
            </a:r>
          </a:p>
          <a:p>
            <a:pPr lvl="0"/>
            <a:r>
              <a:rPr lang="en-US" dirty="0"/>
              <a:t>Bullet two</a:t>
            </a:r>
          </a:p>
          <a:p>
            <a:pPr lvl="0"/>
            <a:r>
              <a:rPr lang="en-US" dirty="0"/>
              <a:t>Bullet three</a:t>
            </a:r>
          </a:p>
          <a:p>
            <a:pPr lvl="0"/>
            <a:r>
              <a:rPr lang="en-US" dirty="0"/>
              <a:t>Bullet four</a:t>
            </a:r>
          </a:p>
          <a:p>
            <a:pPr lvl="0"/>
            <a:r>
              <a:rPr lang="en-US" dirty="0"/>
              <a:t>Bullet five</a:t>
            </a:r>
          </a:p>
          <a:p>
            <a:pPr lvl="0"/>
            <a:r>
              <a:rPr lang="en-US" dirty="0"/>
              <a:t>Bullet six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1768-F321-4AAF-8AE0-C4CD1ECF0978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pic>
        <p:nvPicPr>
          <p:cNvPr id="9" name="Picture 12" descr="LBG_vl_fc_p_c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833138" y="360154"/>
            <a:ext cx="834583" cy="995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 userDrawn="1"/>
        </p:nvCxnSpPr>
        <p:spPr>
          <a:xfrm flipH="1">
            <a:off x="427070" y="1343577"/>
            <a:ext cx="8054339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 flipH="1">
            <a:off x="8861385" y="6470111"/>
            <a:ext cx="660075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598187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lnSpc>
                <a:spcPts val="2600"/>
              </a:lnSpc>
              <a:spcBef>
                <a:spcPts val="0"/>
              </a:spcBef>
              <a:spcAft>
                <a:spcPts val="600"/>
              </a:spcAft>
              <a:buNone/>
              <a:defRPr baseline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Click to edit Master text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1768-F321-4AAF-8AE0-C4CD1ECF0978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pic>
        <p:nvPicPr>
          <p:cNvPr id="8" name="Picture 12" descr="LBG_vl_fc_p_c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833138" y="360154"/>
            <a:ext cx="834583" cy="995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 userDrawn="1"/>
        </p:nvCxnSpPr>
        <p:spPr>
          <a:xfrm flipH="1">
            <a:off x="427070" y="1343577"/>
            <a:ext cx="8054339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H="1">
            <a:off x="8861385" y="6470111"/>
            <a:ext cx="660075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668660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0"/>
              </a:spcBef>
              <a:spcAft>
                <a:spcPts val="800"/>
              </a:spcAft>
              <a:defRPr/>
            </a:lvl1pPr>
            <a:lvl2pPr marL="357049" indent="-174557">
              <a:spcBef>
                <a:spcPts val="0"/>
              </a:spcBef>
              <a:spcAft>
                <a:spcPts val="800"/>
              </a:spcAft>
              <a:buFont typeface="Arial" pitchFamily="34" charset="0"/>
              <a:buChar char="•"/>
              <a:defRPr sz="1600"/>
            </a:lvl2pPr>
            <a:lvl3pPr marL="539538" indent="-182489">
              <a:spcBef>
                <a:spcPts val="0"/>
              </a:spcBef>
              <a:spcAft>
                <a:spcPts val="800"/>
              </a:spcAft>
              <a:defRPr sz="1400"/>
            </a:lvl3pPr>
            <a:lvl4pPr marL="714094" indent="-174557">
              <a:spcBef>
                <a:spcPts val="0"/>
              </a:spcBef>
              <a:spcAft>
                <a:spcPts val="800"/>
              </a:spcAft>
              <a:buFont typeface="Arial" pitchFamily="34" charset="0"/>
              <a:buChar char="•"/>
              <a:defRPr sz="1400"/>
            </a:lvl4pPr>
            <a:lvl5pPr marL="898175" indent="-184077">
              <a:spcBef>
                <a:spcPts val="0"/>
              </a:spcBef>
              <a:spcAft>
                <a:spcPts val="8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1768-F321-4AAF-8AE0-C4CD1ECF0978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pic>
        <p:nvPicPr>
          <p:cNvPr id="7" name="Picture 12" descr="LBG_vl_fc_p_c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833138" y="360154"/>
            <a:ext cx="834583" cy="995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 userDrawn="1"/>
        </p:nvCxnSpPr>
        <p:spPr>
          <a:xfrm flipH="1">
            <a:off x="427070" y="1343577"/>
            <a:ext cx="8054339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H="1">
            <a:off x="8861385" y="6470111"/>
            <a:ext cx="660075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108655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- No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6504" y="2230052"/>
            <a:ext cx="8064896" cy="1919277"/>
          </a:xfrm>
        </p:spPr>
        <p:txBody>
          <a:bodyPr>
            <a:normAutofit/>
          </a:bodyPr>
          <a:lstStyle>
            <a:lvl1pPr>
              <a:lnSpc>
                <a:spcPts val="3800"/>
              </a:lnSpc>
              <a:spcBef>
                <a:spcPts val="0"/>
              </a:spcBef>
              <a:buNone/>
              <a:defRPr sz="3600" cap="all" baseline="0"/>
            </a:lvl1pPr>
          </a:lstStyle>
          <a:p>
            <a:pPr lvl="0"/>
            <a:r>
              <a:rPr lang="en-US" dirty="0"/>
              <a:t>DIVIDER SLIDE</a:t>
            </a:r>
          </a:p>
          <a:p>
            <a:pPr lvl="0"/>
            <a:r>
              <a:rPr lang="en-US" dirty="0"/>
              <a:t>ALL CAPS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1768-F321-4AAF-8AE0-C4CD1ECF0978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pic>
        <p:nvPicPr>
          <p:cNvPr id="8" name="Picture 12" descr="LBG_vl_fc_p_c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833138" y="360154"/>
            <a:ext cx="834583" cy="995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 userDrawn="1"/>
        </p:nvCxnSpPr>
        <p:spPr>
          <a:xfrm flipH="1">
            <a:off x="427070" y="1343577"/>
            <a:ext cx="8054339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 flipH="1">
            <a:off x="8861385" y="6470111"/>
            <a:ext cx="660075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526557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- With graphic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6504" y="2230046"/>
            <a:ext cx="8064896" cy="1847269"/>
          </a:xfrm>
        </p:spPr>
        <p:txBody>
          <a:bodyPr>
            <a:normAutofit/>
          </a:bodyPr>
          <a:lstStyle>
            <a:lvl1pPr>
              <a:lnSpc>
                <a:spcPts val="3800"/>
              </a:lnSpc>
              <a:spcBef>
                <a:spcPts val="0"/>
              </a:spcBef>
              <a:buNone/>
              <a:defRPr sz="3600" cap="all" baseline="0"/>
            </a:lvl1pPr>
          </a:lstStyle>
          <a:p>
            <a:pPr lvl="0"/>
            <a:r>
              <a:rPr lang="en-US" dirty="0"/>
              <a:t>DIVIDER SLIDE</a:t>
            </a:r>
          </a:p>
          <a:p>
            <a:pPr lvl="0"/>
            <a:r>
              <a:rPr lang="en-US" dirty="0"/>
              <a:t>ALL CAPS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1768-F321-4AAF-8AE0-C4CD1ECF0978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pic>
        <p:nvPicPr>
          <p:cNvPr id="9" name="Picture 12" descr="LBG_vl_fc_p_c"/>
          <p:cNvPicPr>
            <a:picLocks noChangeAspect="1" noChangeArrowheads="1"/>
          </p:cNvPicPr>
          <p:nvPr userDrawn="1"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833138" y="360154"/>
            <a:ext cx="834583" cy="995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 userDrawn="1"/>
        </p:nvCxnSpPr>
        <p:spPr>
          <a:xfrm flipH="1">
            <a:off x="427070" y="1343577"/>
            <a:ext cx="8054339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 flipH="1">
            <a:off x="8861385" y="6470111"/>
            <a:ext cx="660075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641860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 text withou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TWO COLUMN TEXT WITHOUT BULLETS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500" y="1699201"/>
            <a:ext cx="3960440" cy="4525963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2000"/>
            </a:lvl1pPr>
            <a:lvl2pPr marL="0" indent="0">
              <a:buNone/>
              <a:defRPr sz="2400"/>
            </a:lvl2pPr>
            <a:lvl3pPr marL="0" indent="0">
              <a:buNone/>
              <a:defRPr sz="20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20963" y="1700824"/>
            <a:ext cx="3960000" cy="4525963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2000"/>
            </a:lvl1pPr>
            <a:lvl2pPr marL="0" indent="0">
              <a:buNone/>
              <a:defRPr sz="2400"/>
            </a:lvl2pPr>
            <a:lvl3pPr marL="0" indent="0">
              <a:buNone/>
              <a:defRPr sz="20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1768-F321-4AAF-8AE0-C4CD1ECF0978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pic>
        <p:nvPicPr>
          <p:cNvPr id="10" name="Picture 12" descr="LBG_vl_fc_p_c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833138" y="360154"/>
            <a:ext cx="834583" cy="995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Connector 10"/>
          <p:cNvCxnSpPr/>
          <p:nvPr userDrawn="1"/>
        </p:nvCxnSpPr>
        <p:spPr>
          <a:xfrm flipH="1">
            <a:off x="427070" y="1343577"/>
            <a:ext cx="8054339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 flipH="1">
            <a:off x="8861385" y="6470111"/>
            <a:ext cx="660075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8825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BG_vl_fc_p_c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2865" y="360365"/>
            <a:ext cx="83502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7"/>
          <p:cNvCxnSpPr/>
          <p:nvPr/>
        </p:nvCxnSpPr>
        <p:spPr>
          <a:xfrm flipH="1">
            <a:off x="427043" y="1343025"/>
            <a:ext cx="8054976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8"/>
          <p:cNvCxnSpPr/>
          <p:nvPr/>
        </p:nvCxnSpPr>
        <p:spPr>
          <a:xfrm flipH="1">
            <a:off x="8861427" y="6470650"/>
            <a:ext cx="660400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0"/>
              </a:spcBef>
              <a:spcAft>
                <a:spcPts val="800"/>
              </a:spcAft>
              <a:defRPr/>
            </a:lvl1pPr>
            <a:lvl2pPr marL="357049" indent="-174557">
              <a:spcBef>
                <a:spcPts val="0"/>
              </a:spcBef>
              <a:spcAft>
                <a:spcPts val="800"/>
              </a:spcAft>
              <a:buFont typeface="Arial" pitchFamily="34" charset="0"/>
              <a:buChar char="•"/>
              <a:defRPr sz="1600"/>
            </a:lvl2pPr>
            <a:lvl3pPr marL="539538" indent="-182489">
              <a:spcBef>
                <a:spcPts val="0"/>
              </a:spcBef>
              <a:spcAft>
                <a:spcPts val="800"/>
              </a:spcAft>
              <a:defRPr sz="1400"/>
            </a:lvl3pPr>
            <a:lvl4pPr marL="714094" indent="-174557">
              <a:spcBef>
                <a:spcPts val="0"/>
              </a:spcBef>
              <a:spcAft>
                <a:spcPts val="800"/>
              </a:spcAft>
              <a:buFont typeface="Arial" pitchFamily="34" charset="0"/>
              <a:buChar char="•"/>
              <a:defRPr sz="1400"/>
            </a:lvl4pPr>
            <a:lvl5pPr marL="898175" indent="-184077">
              <a:spcBef>
                <a:spcPts val="0"/>
              </a:spcBef>
              <a:spcAft>
                <a:spcPts val="8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48A031C-E8A5-4A17-BCD5-4AD8AFB156E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lumn text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TWO COLUMN TEXT WITH BULLETS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500" y="1699201"/>
            <a:ext cx="3960440" cy="4525963"/>
          </a:xfrm>
        </p:spPr>
        <p:txBody>
          <a:bodyPr>
            <a:normAutofit/>
          </a:bodyPr>
          <a:lstStyle>
            <a:lvl1pPr marL="182489" indent="-182489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1800"/>
            </a:lvl1pPr>
            <a:lvl2pPr marL="361806" indent="-180901">
              <a:spcAft>
                <a:spcPts val="600"/>
              </a:spcAft>
              <a:buFont typeface="Arial" pitchFamily="34" charset="0"/>
              <a:buChar char="•"/>
              <a:defRPr sz="1600"/>
            </a:lvl2pPr>
            <a:lvl3pPr marL="542712" indent="-180901">
              <a:spcAft>
                <a:spcPts val="600"/>
              </a:spcAft>
              <a:buFont typeface="Arial" pitchFamily="34" charset="0"/>
              <a:buChar char="•"/>
              <a:defRPr sz="1400"/>
            </a:lvl3pPr>
            <a:lvl4pPr marL="714094" indent="-171383">
              <a:spcAft>
                <a:spcPts val="600"/>
              </a:spcAft>
              <a:buFont typeface="Arial" pitchFamily="34" charset="0"/>
              <a:buChar char="•"/>
              <a:defRPr sz="1400"/>
            </a:lvl4pPr>
            <a:lvl5pPr marL="894997" indent="-180901">
              <a:spcAft>
                <a:spcPts val="600"/>
              </a:spcAft>
              <a:buFont typeface="Arial" pitchFamily="34" charset="0"/>
              <a:buChar char="•"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20963" y="1700824"/>
            <a:ext cx="3960000" cy="4525963"/>
          </a:xfrm>
        </p:spPr>
        <p:txBody>
          <a:bodyPr>
            <a:normAutofit/>
          </a:bodyPr>
          <a:lstStyle>
            <a:lvl1pPr marL="182489" indent="-182489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1800"/>
            </a:lvl1pPr>
            <a:lvl2pPr marL="361806" indent="-180901">
              <a:spcAft>
                <a:spcPts val="600"/>
              </a:spcAft>
              <a:buFont typeface="Arial" pitchFamily="34" charset="0"/>
              <a:buChar char="•"/>
              <a:defRPr sz="1600"/>
            </a:lvl2pPr>
            <a:lvl3pPr marL="542712" indent="-180901">
              <a:spcAft>
                <a:spcPts val="600"/>
              </a:spcAft>
              <a:buFont typeface="Arial" pitchFamily="34" charset="0"/>
              <a:buChar char="•"/>
              <a:defRPr sz="1400"/>
            </a:lvl3pPr>
            <a:lvl4pPr marL="714094" indent="-171383">
              <a:spcAft>
                <a:spcPts val="600"/>
              </a:spcAft>
              <a:buFont typeface="Arial" pitchFamily="34" charset="0"/>
              <a:buChar char="•"/>
              <a:defRPr sz="1400"/>
            </a:lvl4pPr>
            <a:lvl5pPr marL="894997" indent="-180901">
              <a:spcAft>
                <a:spcPts val="600"/>
              </a:spcAft>
              <a:buFont typeface="Arial" pitchFamily="34" charset="0"/>
              <a:buChar char="•"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1768-F321-4AAF-8AE0-C4CD1ECF0978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pic>
        <p:nvPicPr>
          <p:cNvPr id="8" name="Picture 12" descr="LBG_vl_fc_p_c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833138" y="360154"/>
            <a:ext cx="834583" cy="995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 userDrawn="1"/>
        </p:nvCxnSpPr>
        <p:spPr>
          <a:xfrm flipH="1">
            <a:off x="427070" y="1343577"/>
            <a:ext cx="8054339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 flipH="1">
            <a:off x="8861385" y="6470111"/>
            <a:ext cx="660075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140936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TWO COLUMN TEXT WITHOUT BULLETS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500" y="1699201"/>
            <a:ext cx="3960440" cy="4525963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/>
            </a:lvl1pPr>
            <a:lvl2pPr marL="0" indent="0">
              <a:buNone/>
              <a:defRPr sz="2400"/>
            </a:lvl2pPr>
            <a:lvl3pPr marL="0" indent="0">
              <a:buNone/>
              <a:defRPr sz="20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1768-F321-4AAF-8AE0-C4CD1ECF0978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pic>
        <p:nvPicPr>
          <p:cNvPr id="10" name="Picture 12" descr="LBG_vl_fc_p_c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833138" y="360154"/>
            <a:ext cx="834583" cy="995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Connector 10"/>
          <p:cNvCxnSpPr/>
          <p:nvPr userDrawn="1"/>
        </p:nvCxnSpPr>
        <p:spPr>
          <a:xfrm flipH="1">
            <a:off x="427070" y="1343577"/>
            <a:ext cx="8054339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 flipH="1">
            <a:off x="8861385" y="6470111"/>
            <a:ext cx="660075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726567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Graphic devic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GRAPHIC DEVICE - ARROWS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500" y="1699201"/>
            <a:ext cx="3960440" cy="223385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/>
            </a:lvl1pPr>
            <a:lvl2pPr marL="0" indent="0">
              <a:buNone/>
              <a:defRPr sz="2400"/>
            </a:lvl2pPr>
            <a:lvl3pPr marL="0" indent="0">
              <a:buNone/>
              <a:defRPr sz="20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20963" y="1700811"/>
            <a:ext cx="3960000" cy="2232248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/>
            </a:lvl1pPr>
            <a:lvl2pPr marL="0" indent="0">
              <a:buNone/>
              <a:defRPr sz="2400"/>
            </a:lvl2pPr>
            <a:lvl3pPr marL="0" indent="0">
              <a:buNone/>
              <a:defRPr sz="20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1768-F321-4AAF-8AE0-C4CD1ECF0978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pic>
        <p:nvPicPr>
          <p:cNvPr id="10" name="Picture 12" descr="LBG_vl_fc_p_c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833138" y="360154"/>
            <a:ext cx="834583" cy="995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 userDrawn="1"/>
        </p:nvCxnSpPr>
        <p:spPr>
          <a:xfrm flipH="1">
            <a:off x="427070" y="1343577"/>
            <a:ext cx="8054339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H="1">
            <a:off x="8861385" y="6470111"/>
            <a:ext cx="660075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arrows.png"/>
          <p:cNvPicPr>
            <a:picLocks noChangeAspect="1"/>
          </p:cNvPicPr>
          <p:nvPr userDrawn="1"/>
        </p:nvPicPr>
        <p:blipFill>
          <a:blip r:embed="rId3" cstate="email"/>
          <a:srcRect/>
          <a:stretch>
            <a:fillRect/>
          </a:stretch>
        </p:blipFill>
        <p:spPr>
          <a:xfrm>
            <a:off x="52" y="4005064"/>
            <a:ext cx="4720351" cy="285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62123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 devices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GRAPHIC DEVICES - STATISTICS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500" y="1699201"/>
            <a:ext cx="3960440" cy="4525963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/>
            </a:lvl1pPr>
            <a:lvl2pPr marL="0" indent="0">
              <a:buNone/>
              <a:defRPr sz="2400"/>
            </a:lvl2pPr>
            <a:lvl3pPr marL="0" indent="0">
              <a:buNone/>
              <a:defRPr sz="20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1768-F321-4AAF-8AE0-C4CD1ECF0978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pic>
        <p:nvPicPr>
          <p:cNvPr id="10" name="Picture 12" descr="LBG_vl_fc_p_c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833138" y="360154"/>
            <a:ext cx="834583" cy="995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Connector 10"/>
          <p:cNvCxnSpPr/>
          <p:nvPr userDrawn="1"/>
        </p:nvCxnSpPr>
        <p:spPr>
          <a:xfrm flipH="1">
            <a:off x="427070" y="1343577"/>
            <a:ext cx="8054339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 flipH="1">
            <a:off x="8861385" y="6470111"/>
            <a:ext cx="660075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bubbles.png"/>
          <p:cNvPicPr>
            <a:picLocks noChangeAspect="1"/>
          </p:cNvPicPr>
          <p:nvPr userDrawn="1"/>
        </p:nvPicPr>
        <p:blipFill>
          <a:blip r:embed="rId3" cstate="email"/>
          <a:srcRect/>
          <a:stretch>
            <a:fillRect/>
          </a:stretch>
        </p:blipFill>
        <p:spPr>
          <a:xfrm>
            <a:off x="4551432" y="2085787"/>
            <a:ext cx="5354568" cy="4772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35299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 devices - Quo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GRAPHIC DEVICES - QUOTE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500" y="1699201"/>
            <a:ext cx="3960440" cy="4525963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/>
            </a:lvl1pPr>
            <a:lvl2pPr marL="0" indent="0">
              <a:buNone/>
              <a:defRPr sz="2400"/>
            </a:lvl2pPr>
            <a:lvl3pPr marL="0" indent="0">
              <a:buNone/>
              <a:defRPr sz="20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1768-F321-4AAF-8AE0-C4CD1ECF0978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pic>
        <p:nvPicPr>
          <p:cNvPr id="10" name="Picture 12" descr="LBG_vl_fc_p_c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833138" y="360154"/>
            <a:ext cx="834583" cy="995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 userDrawn="1"/>
        </p:nvCxnSpPr>
        <p:spPr>
          <a:xfrm flipH="1">
            <a:off x="427070" y="1343577"/>
            <a:ext cx="8054339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 flipH="1">
            <a:off x="8861385" y="6470111"/>
            <a:ext cx="660075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QUOTES.png"/>
          <p:cNvPicPr>
            <a:picLocks noChangeAspect="1"/>
          </p:cNvPicPr>
          <p:nvPr userDrawn="1"/>
        </p:nvPicPr>
        <p:blipFill>
          <a:blip r:embed="rId3" cstate="email"/>
          <a:srcRect/>
          <a:stretch>
            <a:fillRect/>
          </a:stretch>
        </p:blipFill>
        <p:spPr>
          <a:xfrm>
            <a:off x="4881003" y="1700809"/>
            <a:ext cx="5025008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60544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 devices - Valu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VALUE LOGO – DESCRIPTION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500" y="1699201"/>
            <a:ext cx="3960440" cy="4525963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/>
            </a:lvl1pPr>
            <a:lvl2pPr marL="0" indent="0">
              <a:buNone/>
              <a:defRPr sz="2400"/>
            </a:lvl2pPr>
            <a:lvl3pPr marL="0" indent="0">
              <a:buNone/>
              <a:defRPr sz="20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1768-F321-4AAF-8AE0-C4CD1ECF0978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pic>
        <p:nvPicPr>
          <p:cNvPr id="10" name="Picture 12" descr="LBG_vl_fc_p_c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833138" y="360154"/>
            <a:ext cx="834583" cy="995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 userDrawn="1"/>
        </p:nvCxnSpPr>
        <p:spPr>
          <a:xfrm flipH="1">
            <a:off x="427070" y="1343577"/>
            <a:ext cx="8054339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 flipH="1">
            <a:off x="8861385" y="6470111"/>
            <a:ext cx="660075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32669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1768-F321-4AAF-8AE0-C4CD1ECF0978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pic>
        <p:nvPicPr>
          <p:cNvPr id="7" name="Picture 12" descr="LBG_vl_fc_p_c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833138" y="360154"/>
            <a:ext cx="834583" cy="995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 userDrawn="1"/>
        </p:nvCxnSpPr>
        <p:spPr>
          <a:xfrm flipH="1">
            <a:off x="427070" y="1343577"/>
            <a:ext cx="8054339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772330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1768-F321-4AAF-8AE0-C4CD1ECF0978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1496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ign off with legal deta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5" tIns="45701" rIns="91405" bIns="45701" rtlCol="0" anchor="ctr"/>
          <a:lstStyle/>
          <a:p>
            <a:pPr algn="ctr" eaLnBrk="0" hangingPunct="0"/>
            <a:endParaRPr lang="en-GB" dirty="0">
              <a:solidFill>
                <a:srgbClr val="FFFFFF"/>
              </a:solidFill>
            </a:endParaRPr>
          </a:p>
        </p:txBody>
      </p:sp>
      <p:pic>
        <p:nvPicPr>
          <p:cNvPr id="8" name="Picture 7" descr="LBG PPT Template Design_2007 update_v318.jpg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>
          <a:xfrm>
            <a:off x="3728864" y="1844824"/>
            <a:ext cx="2664296" cy="3168352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0" y="6195749"/>
            <a:ext cx="9906000" cy="215444"/>
          </a:xfrm>
          <a:prstGeom prst="rect">
            <a:avLst/>
          </a:prstGeom>
          <a:noFill/>
        </p:spPr>
        <p:txBody>
          <a:bodyPr wrap="square" lIns="91405" tIns="45701" rIns="91405" bIns="45701" rtlCol="0">
            <a:spAutoFit/>
          </a:bodyPr>
          <a:lstStyle/>
          <a:p>
            <a:pPr algn="ctr" eaLnBrk="0" hangingPunct="0"/>
            <a:r>
              <a:rPr lang="en-GB" sz="800" dirty="0">
                <a:solidFill>
                  <a:srgbClr val="000000"/>
                </a:solidFill>
                <a:ea typeface="ＭＳ Ｐゴシック" pitchFamily="-65" charset="-128"/>
                <a:cs typeface="+mn-cs"/>
              </a:rPr>
              <a:t>© 2013 Lloyds Banking Group and its subsidiaries</a:t>
            </a:r>
          </a:p>
        </p:txBody>
      </p:sp>
    </p:spTree>
    <p:extLst>
      <p:ext uri="{BB962C8B-B14F-4D97-AF65-F5344CB8AC3E}">
        <p14:creationId xmlns:p14="http://schemas.microsoft.com/office/powerpoint/2010/main" val="311662349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766" y="1327962"/>
            <a:ext cx="8932863" cy="2139950"/>
          </a:xfrm>
        </p:spPr>
        <p:txBody>
          <a:bodyPr/>
          <a:lstStyle>
            <a:lvl1pPr>
              <a:defRPr sz="1600"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2pPr>
            <a:lvl3pPr marL="894997" indent="-133298">
              <a:buFont typeface="Wingdings" pitchFamily="2" charset="2"/>
              <a:buChar char="§"/>
              <a:defRPr sz="11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defRPr sz="12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endParaRPr lang="en-GB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000" i="0">
                <a:latin typeface="+mn-lt"/>
              </a:defRPr>
            </a:lvl1pPr>
          </a:lstStyle>
          <a:p>
            <a:pPr>
              <a:defRPr/>
            </a:pPr>
            <a:fld id="{FEA22204-5800-4013-A5F3-1C8F1B23E3BD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279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slide - No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BG_vl_fc_p_c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2865" y="360365"/>
            <a:ext cx="83502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 flipH="1">
            <a:off x="427043" y="1343025"/>
            <a:ext cx="8054976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6"/>
          <p:cNvCxnSpPr/>
          <p:nvPr/>
        </p:nvCxnSpPr>
        <p:spPr>
          <a:xfrm flipH="1">
            <a:off x="8861427" y="6470650"/>
            <a:ext cx="660400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504" y="2230052"/>
            <a:ext cx="8064896" cy="1919277"/>
          </a:xfrm>
        </p:spPr>
        <p:txBody>
          <a:bodyPr>
            <a:normAutofit/>
          </a:bodyPr>
          <a:lstStyle>
            <a:lvl1pPr>
              <a:lnSpc>
                <a:spcPts val="3800"/>
              </a:lnSpc>
              <a:spcBef>
                <a:spcPts val="0"/>
              </a:spcBef>
              <a:buNone/>
              <a:defRPr sz="3600" cap="all" baseline="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6A19C-BE03-46EF-9E1C-A4C2E695495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7991" y="407592"/>
            <a:ext cx="7386599" cy="341315"/>
          </a:xfrm>
        </p:spPr>
        <p:txBody>
          <a:bodyPr/>
          <a:lstStyle>
            <a:lvl1pPr>
              <a:defRPr sz="2500" b="1" i="0" cap="none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628103" y="748879"/>
            <a:ext cx="7393372" cy="928472"/>
          </a:xfrm>
        </p:spPr>
        <p:txBody>
          <a:bodyPr/>
          <a:lstStyle>
            <a:lvl1pPr marL="0" indent="0">
              <a:lnSpc>
                <a:spcPct val="90000"/>
              </a:lnSpc>
              <a:spcAft>
                <a:spcPts val="0"/>
              </a:spcAft>
              <a:buNone/>
              <a:defRPr sz="1400" b="0"/>
            </a:lvl1pPr>
            <a:lvl2pPr marL="241228" indent="0">
              <a:buNone/>
              <a:defRPr/>
            </a:lvl2pPr>
            <a:lvl3pPr marL="476321" indent="0">
              <a:buNone/>
              <a:defRPr/>
            </a:lvl3pPr>
            <a:lvl4pPr marL="701196" indent="0">
              <a:buNone/>
              <a:defRPr/>
            </a:lvl4pPr>
            <a:lvl5pPr marL="93629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 rtlCol="0">
            <a:noAutofit/>
          </a:bodyPr>
          <a:lstStyle>
            <a:lvl1pPr defTabSz="801140" fontAlgn="auto">
              <a:spcBef>
                <a:spcPts val="0"/>
              </a:spcBef>
              <a:spcAft>
                <a:spcPts val="0"/>
              </a:spcAft>
              <a:defRPr sz="800">
                <a:solidFill>
                  <a:srgbClr val="000000">
                    <a:tint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5F04BFF-2D8E-4F91-9C63-1E92328C93F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370543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32421" y="1344562"/>
            <a:ext cx="8085413" cy="440965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1102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400" b="0">
                <a:solidFill>
                  <a:schemeClr val="tx1"/>
                </a:solidFill>
              </a:defRPr>
            </a:lvl1pPr>
            <a:lvl2pPr marL="244222" indent="-231369">
              <a:spcAft>
                <a:spcPts val="1102"/>
              </a:spcAft>
              <a:buFont typeface="Arial" panose="020B0604020202020204" pitchFamily="34" charset="0"/>
              <a:buChar char="•"/>
              <a:defRPr sz="1400"/>
            </a:lvl2pPr>
            <a:lvl3pPr marL="488445" indent="-231369">
              <a:spcBef>
                <a:spcPts val="0"/>
              </a:spcBef>
              <a:spcAft>
                <a:spcPts val="1102"/>
              </a:spcAft>
              <a:buFont typeface="Arial" panose="020B0604020202020204" pitchFamily="34" charset="0"/>
              <a:buChar char="–"/>
              <a:defRPr sz="1400"/>
            </a:lvl3pPr>
            <a:lvl4pPr marL="732666" indent="-231369">
              <a:spcBef>
                <a:spcPts val="0"/>
              </a:spcBef>
              <a:spcAft>
                <a:spcPts val="1102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latin typeface="+mj-lt"/>
              </a:defRPr>
            </a:lvl4pPr>
            <a:lvl5pPr marL="964035" indent="-231369">
              <a:spcBef>
                <a:spcPts val="0"/>
              </a:spcBef>
              <a:spcAft>
                <a:spcPts val="1102"/>
              </a:spcAft>
              <a:buClr>
                <a:schemeClr val="accent1"/>
              </a:buClr>
              <a:defRPr sz="1400">
                <a:latin typeface="+mj-lt"/>
              </a:defRPr>
            </a:lvl5pPr>
            <a:lvl6pPr marL="1206117" indent="-244222">
              <a:spcBef>
                <a:spcPts val="0"/>
              </a:spcBef>
              <a:spcAft>
                <a:spcPts val="810"/>
              </a:spcAft>
              <a:buClr>
                <a:schemeClr val="accent1"/>
              </a:buClr>
              <a:defRPr sz="1400">
                <a:latin typeface="+mj-lt"/>
              </a:defRPr>
            </a:lvl6pPr>
            <a:lvl7pPr marL="1452478" indent="-246366">
              <a:spcBef>
                <a:spcPts val="0"/>
              </a:spcBef>
              <a:spcAft>
                <a:spcPts val="810"/>
              </a:spcAft>
              <a:buClr>
                <a:schemeClr val="accent1"/>
              </a:buClr>
              <a:defRPr sz="1400">
                <a:latin typeface="+mj-lt"/>
              </a:defRPr>
            </a:lvl7pPr>
            <a:lvl8pPr marL="1698846" indent="-242080">
              <a:spcAft>
                <a:spcPts val="810"/>
              </a:spcAft>
              <a:buClr>
                <a:schemeClr val="accent1"/>
              </a:buClr>
              <a:defRPr sz="1400">
                <a:latin typeface="+mj-lt"/>
              </a:defRPr>
            </a:lvl8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>
            <a:noAutofit/>
          </a:bodyPr>
          <a:lstStyle>
            <a:lvl1pPr defTabSz="839547">
              <a:defRPr/>
            </a:lvl1pPr>
          </a:lstStyle>
          <a:p>
            <a:pPr>
              <a:defRPr/>
            </a:pPr>
            <a:fld id="{2194F706-5654-4EF5-A905-D5C44BE836D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432426" y="703117"/>
            <a:ext cx="8081048" cy="382060"/>
          </a:xfrm>
        </p:spPr>
        <p:txBody>
          <a:bodyPr/>
          <a:lstStyle>
            <a:lvl1pPr marL="0" indent="0">
              <a:lnSpc>
                <a:spcPct val="80000"/>
              </a:lnSpc>
              <a:spcAft>
                <a:spcPts val="0"/>
              </a:spcAft>
              <a:buNone/>
              <a:defRPr sz="1400" b="1"/>
            </a:lvl1pPr>
            <a:lvl2pPr marL="249680" indent="0">
              <a:buNone/>
              <a:defRPr/>
            </a:lvl2pPr>
            <a:lvl3pPr marL="493017" indent="0">
              <a:buNone/>
              <a:defRPr/>
            </a:lvl3pPr>
            <a:lvl4pPr marL="725770" indent="0">
              <a:buNone/>
              <a:defRPr/>
            </a:lvl4pPr>
            <a:lvl5pPr marL="969105" indent="0">
              <a:buNone/>
              <a:defRPr/>
            </a:lvl5pPr>
          </a:lstStyle>
          <a:p>
            <a:pPr lvl="0"/>
            <a:r>
              <a:rPr lang="en-US" dirty="0"/>
              <a:t>Add a subhead here</a:t>
            </a:r>
            <a:endParaRPr lang="en-GB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23863" y="248232"/>
            <a:ext cx="8091194" cy="446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934137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BG_vl_fc_p_c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70878" y="368302"/>
            <a:ext cx="1258888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9"/>
          <p:cNvSpPr/>
          <p:nvPr/>
        </p:nvSpPr>
        <p:spPr>
          <a:xfrm>
            <a:off x="8278857" y="6118469"/>
            <a:ext cx="1247775" cy="3540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36" tIns="45671" rIns="91336" bIns="45671" anchor="ctr"/>
          <a:lstStyle/>
          <a:p>
            <a:pPr algn="ctr">
              <a:defRPr/>
            </a:pPr>
            <a:r>
              <a:rPr lang="en-GB" sz="8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INTERNAL USE ONLY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496" y="2230432"/>
            <a:ext cx="7776864" cy="1470025"/>
          </a:xfrm>
        </p:spPr>
        <p:txBody>
          <a:bodyPr anchor="t" anchorCtr="0"/>
          <a:lstStyle>
            <a:lvl1pPr>
              <a:lnSpc>
                <a:spcPts val="4600"/>
              </a:lnSpc>
              <a:defRPr sz="4400" cap="all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6496" y="3861261"/>
            <a:ext cx="7776864" cy="17526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tx1"/>
                </a:solidFill>
              </a:defRPr>
            </a:lvl1pPr>
            <a:lvl2pPr marL="456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0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6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3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  <a:p>
            <a:r>
              <a:rPr lang="en-US" dirty="0"/>
              <a:t>01 Month 2013</a:t>
            </a:r>
            <a:endParaRPr lang="en-GB" dirty="0"/>
          </a:p>
        </p:txBody>
      </p:sp>
      <p:sp>
        <p:nvSpPr>
          <p:cNvPr id="6" name="hc" descr=" "/>
          <p:cNvSpPr txBox="1"/>
          <p:nvPr userDrawn="1"/>
        </p:nvSpPr>
        <p:spPr>
          <a:xfrm>
            <a:off x="0" y="17"/>
            <a:ext cx="9906000" cy="276999"/>
          </a:xfrm>
          <a:prstGeom prst="rect">
            <a:avLst/>
          </a:prstGeom>
          <a:noFill/>
        </p:spPr>
        <p:txBody>
          <a:bodyPr vert="horz" wrap="square" lIns="91336" tIns="45671" rIns="91336" bIns="45671" rtlCol="0">
            <a:spAutoFit/>
          </a:bodyPr>
          <a:lstStyle/>
          <a:p>
            <a:pPr algn="ctr"/>
            <a:r>
              <a:rPr lang="en-GB" sz="12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7" name="fc" descr=" "/>
          <p:cNvSpPr txBox="1"/>
          <p:nvPr userDrawn="1"/>
        </p:nvSpPr>
        <p:spPr>
          <a:xfrm>
            <a:off x="0" y="6484866"/>
            <a:ext cx="9906000" cy="276999"/>
          </a:xfrm>
          <a:prstGeom prst="rect">
            <a:avLst/>
          </a:prstGeom>
          <a:noFill/>
        </p:spPr>
        <p:txBody>
          <a:bodyPr vert="horz" wrap="square" lIns="91336" tIns="45671" rIns="91336" bIns="45671" rtlCol="0">
            <a:spAutoFit/>
          </a:bodyPr>
          <a:lstStyle/>
          <a:p>
            <a:pPr algn="ctr"/>
            <a:r>
              <a:rPr lang="en-GB" sz="1200" dirty="0">
                <a:solidFill>
                  <a:srgbClr val="FF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9349007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BG_vl_fc_p_c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2891" y="360365"/>
            <a:ext cx="83502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6"/>
          <p:cNvCxnSpPr/>
          <p:nvPr/>
        </p:nvCxnSpPr>
        <p:spPr>
          <a:xfrm flipH="1">
            <a:off x="427046" y="1343025"/>
            <a:ext cx="8054976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7"/>
          <p:cNvCxnSpPr/>
          <p:nvPr/>
        </p:nvCxnSpPr>
        <p:spPr>
          <a:xfrm flipH="1">
            <a:off x="8861427" y="6470650"/>
            <a:ext cx="660400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133197" indent="-133197">
              <a:spcBef>
                <a:spcPts val="0"/>
              </a:spcBef>
              <a:spcAft>
                <a:spcPts val="800"/>
              </a:spcAft>
              <a:defRPr sz="1800" baseline="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9C6FE-9654-4457-87DD-909190654A19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85092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BG_vl_fc_p_c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2891" y="360365"/>
            <a:ext cx="83502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6"/>
          <p:cNvCxnSpPr/>
          <p:nvPr/>
        </p:nvCxnSpPr>
        <p:spPr>
          <a:xfrm flipH="1">
            <a:off x="427046" y="1343025"/>
            <a:ext cx="8054976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8"/>
          <p:cNvCxnSpPr/>
          <p:nvPr/>
        </p:nvCxnSpPr>
        <p:spPr>
          <a:xfrm flipH="1">
            <a:off x="8861427" y="6470650"/>
            <a:ext cx="660400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lnSpc>
                <a:spcPts val="2600"/>
              </a:lnSpc>
              <a:spcBef>
                <a:spcPts val="0"/>
              </a:spcBef>
              <a:spcAft>
                <a:spcPts val="600"/>
              </a:spcAft>
              <a:buNone/>
              <a:defRPr baseline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Click to edit Master text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A7541-5014-49CA-AF31-EEC69EAEA2B2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55122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BG_vl_fc_p_c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2891" y="360365"/>
            <a:ext cx="83502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7"/>
          <p:cNvCxnSpPr/>
          <p:nvPr/>
        </p:nvCxnSpPr>
        <p:spPr>
          <a:xfrm flipH="1">
            <a:off x="427046" y="1343025"/>
            <a:ext cx="8054976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8"/>
          <p:cNvCxnSpPr/>
          <p:nvPr/>
        </p:nvCxnSpPr>
        <p:spPr>
          <a:xfrm flipH="1">
            <a:off x="8861427" y="6470650"/>
            <a:ext cx="660400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0"/>
              </a:spcBef>
              <a:spcAft>
                <a:spcPts val="800"/>
              </a:spcAft>
              <a:defRPr/>
            </a:lvl1pPr>
            <a:lvl2pPr marL="356770" indent="-174425">
              <a:spcBef>
                <a:spcPts val="0"/>
              </a:spcBef>
              <a:spcAft>
                <a:spcPts val="800"/>
              </a:spcAft>
              <a:buFont typeface="Arial" pitchFamily="34" charset="0"/>
              <a:buChar char="•"/>
              <a:defRPr sz="1600"/>
            </a:lvl2pPr>
            <a:lvl3pPr marL="539128" indent="-182352">
              <a:spcBef>
                <a:spcPts val="0"/>
              </a:spcBef>
              <a:spcAft>
                <a:spcPts val="800"/>
              </a:spcAft>
              <a:defRPr sz="1400"/>
            </a:lvl3pPr>
            <a:lvl4pPr marL="713552" indent="-174425">
              <a:spcBef>
                <a:spcPts val="0"/>
              </a:spcBef>
              <a:spcAft>
                <a:spcPts val="800"/>
              </a:spcAft>
              <a:buFont typeface="Arial" pitchFamily="34" charset="0"/>
              <a:buChar char="•"/>
              <a:defRPr sz="1400"/>
            </a:lvl4pPr>
            <a:lvl5pPr marL="897491" indent="-183938">
              <a:spcBef>
                <a:spcPts val="0"/>
              </a:spcBef>
              <a:spcAft>
                <a:spcPts val="8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48A031C-E8A5-4A17-BCD5-4AD8AFB156E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639299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slide - No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BG_vl_fc_p_c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2891" y="360365"/>
            <a:ext cx="83502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 flipH="1">
            <a:off x="427046" y="1343025"/>
            <a:ext cx="8054976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6"/>
          <p:cNvCxnSpPr/>
          <p:nvPr/>
        </p:nvCxnSpPr>
        <p:spPr>
          <a:xfrm flipH="1">
            <a:off x="8861427" y="6470650"/>
            <a:ext cx="660400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504" y="2230080"/>
            <a:ext cx="8064896" cy="1919277"/>
          </a:xfrm>
        </p:spPr>
        <p:txBody>
          <a:bodyPr>
            <a:normAutofit/>
          </a:bodyPr>
          <a:lstStyle>
            <a:lvl1pPr>
              <a:lnSpc>
                <a:spcPts val="3800"/>
              </a:lnSpc>
              <a:spcBef>
                <a:spcPts val="0"/>
              </a:spcBef>
              <a:buNone/>
              <a:defRPr sz="3600" cap="all" baseline="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6A19C-BE03-46EF-9E1C-A4C2E695495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27101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slide - With graphic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BG_vl_fc_p_c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2891" y="360365"/>
            <a:ext cx="83502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 flipH="1">
            <a:off x="427046" y="1343025"/>
            <a:ext cx="8054976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6"/>
          <p:cNvCxnSpPr/>
          <p:nvPr/>
        </p:nvCxnSpPr>
        <p:spPr>
          <a:xfrm flipH="1">
            <a:off x="8861427" y="6470650"/>
            <a:ext cx="660400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504" y="2230047"/>
            <a:ext cx="8064896" cy="1847269"/>
          </a:xfrm>
        </p:spPr>
        <p:txBody>
          <a:bodyPr>
            <a:normAutofit/>
          </a:bodyPr>
          <a:lstStyle>
            <a:lvl1pPr>
              <a:lnSpc>
                <a:spcPts val="3800"/>
              </a:lnSpc>
              <a:spcBef>
                <a:spcPts val="0"/>
              </a:spcBef>
              <a:buNone/>
              <a:defRPr sz="3600" cap="all" baseline="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27451-4371-4A76-9EDC-3017A23E8FE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91616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 text withou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2" descr="LBG_vl_fc_p_c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2891" y="360365"/>
            <a:ext cx="83502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10"/>
          <p:cNvCxnSpPr/>
          <p:nvPr/>
        </p:nvCxnSpPr>
        <p:spPr>
          <a:xfrm flipH="1">
            <a:off x="427046" y="1343025"/>
            <a:ext cx="8054976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11"/>
          <p:cNvCxnSpPr/>
          <p:nvPr/>
        </p:nvCxnSpPr>
        <p:spPr>
          <a:xfrm flipH="1">
            <a:off x="8861427" y="6470650"/>
            <a:ext cx="660400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500" y="1699201"/>
            <a:ext cx="3960440" cy="4525963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2000"/>
            </a:lvl1pPr>
            <a:lvl2pPr marL="0" indent="0">
              <a:buNone/>
              <a:defRPr sz="2400"/>
            </a:lvl2pPr>
            <a:lvl3pPr marL="0" indent="0">
              <a:buNone/>
              <a:defRPr sz="20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20963" y="1700824"/>
            <a:ext cx="3960000" cy="4525963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2000"/>
            </a:lvl1pPr>
            <a:lvl2pPr marL="0" indent="0">
              <a:buNone/>
              <a:defRPr sz="2400"/>
            </a:lvl2pPr>
            <a:lvl3pPr marL="0" indent="0">
              <a:buNone/>
              <a:defRPr sz="20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9771E-06BA-44FE-B584-572508A8C13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64046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lumn text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2" descr="LBG_vl_fc_p_c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2891" y="360365"/>
            <a:ext cx="83502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8"/>
          <p:cNvCxnSpPr/>
          <p:nvPr/>
        </p:nvCxnSpPr>
        <p:spPr>
          <a:xfrm flipH="1">
            <a:off x="427046" y="1343025"/>
            <a:ext cx="8054976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9"/>
          <p:cNvCxnSpPr/>
          <p:nvPr/>
        </p:nvCxnSpPr>
        <p:spPr>
          <a:xfrm flipH="1">
            <a:off x="8861427" y="6470650"/>
            <a:ext cx="660400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500" y="1699201"/>
            <a:ext cx="3960440" cy="4525963"/>
          </a:xfrm>
        </p:spPr>
        <p:txBody>
          <a:bodyPr>
            <a:normAutofit/>
          </a:bodyPr>
          <a:lstStyle>
            <a:lvl1pPr marL="182352" indent="-182352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1800"/>
            </a:lvl1pPr>
            <a:lvl2pPr marL="361524" indent="-180765">
              <a:spcAft>
                <a:spcPts val="600"/>
              </a:spcAft>
              <a:buFont typeface="Arial" pitchFamily="34" charset="0"/>
              <a:buChar char="•"/>
              <a:defRPr sz="1600"/>
            </a:lvl2pPr>
            <a:lvl3pPr marL="542302" indent="-180765">
              <a:spcAft>
                <a:spcPts val="600"/>
              </a:spcAft>
              <a:buFont typeface="Arial" pitchFamily="34" charset="0"/>
              <a:buChar char="•"/>
              <a:defRPr sz="1400"/>
            </a:lvl3pPr>
            <a:lvl4pPr marL="713552" indent="-171252">
              <a:spcAft>
                <a:spcPts val="600"/>
              </a:spcAft>
              <a:buFont typeface="Arial" pitchFamily="34" charset="0"/>
              <a:buChar char="•"/>
              <a:defRPr sz="1400"/>
            </a:lvl4pPr>
            <a:lvl5pPr marL="894321" indent="-180765">
              <a:spcAft>
                <a:spcPts val="600"/>
              </a:spcAft>
              <a:buFont typeface="Arial" pitchFamily="34" charset="0"/>
              <a:buChar char="•"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20963" y="1700824"/>
            <a:ext cx="3960000" cy="4525963"/>
          </a:xfrm>
        </p:spPr>
        <p:txBody>
          <a:bodyPr>
            <a:normAutofit/>
          </a:bodyPr>
          <a:lstStyle>
            <a:lvl1pPr marL="182352" indent="-182352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1800"/>
            </a:lvl1pPr>
            <a:lvl2pPr marL="361524" indent="-180765">
              <a:spcAft>
                <a:spcPts val="600"/>
              </a:spcAft>
              <a:buFont typeface="Arial" pitchFamily="34" charset="0"/>
              <a:buChar char="•"/>
              <a:defRPr sz="1600"/>
            </a:lvl2pPr>
            <a:lvl3pPr marL="542302" indent="-180765">
              <a:spcAft>
                <a:spcPts val="600"/>
              </a:spcAft>
              <a:buFont typeface="Arial" pitchFamily="34" charset="0"/>
              <a:buChar char="•"/>
              <a:defRPr sz="1400"/>
            </a:lvl3pPr>
            <a:lvl4pPr marL="713552" indent="-171252">
              <a:spcAft>
                <a:spcPts val="600"/>
              </a:spcAft>
              <a:buFont typeface="Arial" pitchFamily="34" charset="0"/>
              <a:buChar char="•"/>
              <a:defRPr sz="1400"/>
            </a:lvl4pPr>
            <a:lvl5pPr marL="894321" indent="-180765">
              <a:spcAft>
                <a:spcPts val="600"/>
              </a:spcAft>
              <a:buFont typeface="Arial" pitchFamily="34" charset="0"/>
              <a:buChar char="•"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6A90F-0026-45C3-8DDF-8B6174732B2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015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slide - With graphic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BG_vl_fc_p_c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2865" y="360365"/>
            <a:ext cx="83502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 flipH="1">
            <a:off x="427043" y="1343025"/>
            <a:ext cx="8054976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6"/>
          <p:cNvCxnSpPr/>
          <p:nvPr/>
        </p:nvCxnSpPr>
        <p:spPr>
          <a:xfrm flipH="1">
            <a:off x="8861427" y="6470650"/>
            <a:ext cx="660400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504" y="2230046"/>
            <a:ext cx="8064896" cy="1847269"/>
          </a:xfrm>
        </p:spPr>
        <p:txBody>
          <a:bodyPr>
            <a:normAutofit/>
          </a:bodyPr>
          <a:lstStyle>
            <a:lvl1pPr>
              <a:lnSpc>
                <a:spcPts val="3800"/>
              </a:lnSpc>
              <a:spcBef>
                <a:spcPts val="0"/>
              </a:spcBef>
              <a:buNone/>
              <a:defRPr sz="3600" cap="all" baseline="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27451-4371-4A76-9EDC-3017A23E8FE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BG_vl_fc_p_c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2891" y="360365"/>
            <a:ext cx="83502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10"/>
          <p:cNvCxnSpPr/>
          <p:nvPr/>
        </p:nvCxnSpPr>
        <p:spPr>
          <a:xfrm flipH="1">
            <a:off x="427046" y="1343025"/>
            <a:ext cx="8054976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11"/>
          <p:cNvCxnSpPr/>
          <p:nvPr/>
        </p:nvCxnSpPr>
        <p:spPr>
          <a:xfrm flipH="1">
            <a:off x="8861427" y="6470650"/>
            <a:ext cx="660400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500" y="1699201"/>
            <a:ext cx="3960440" cy="4525963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/>
            </a:lvl1pPr>
            <a:lvl2pPr marL="0" indent="0">
              <a:buNone/>
              <a:defRPr sz="2400"/>
            </a:lvl2pPr>
            <a:lvl3pPr marL="0" indent="0">
              <a:buNone/>
              <a:defRPr sz="20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64056-D2B8-481E-B315-324684082DB6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586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Graphic devic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2" descr="LBG_vl_fc_p_c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2891" y="360365"/>
            <a:ext cx="83502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7"/>
          <p:cNvCxnSpPr/>
          <p:nvPr/>
        </p:nvCxnSpPr>
        <p:spPr>
          <a:xfrm flipH="1">
            <a:off x="427046" y="1343025"/>
            <a:ext cx="8054976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8"/>
          <p:cNvCxnSpPr/>
          <p:nvPr/>
        </p:nvCxnSpPr>
        <p:spPr>
          <a:xfrm flipH="1">
            <a:off x="8861427" y="6470650"/>
            <a:ext cx="660400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11" descr="arrows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" y="4005282"/>
            <a:ext cx="4719638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500" y="1699201"/>
            <a:ext cx="3960440" cy="223385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/>
            </a:lvl1pPr>
            <a:lvl2pPr marL="0" indent="0">
              <a:buNone/>
              <a:defRPr sz="2400"/>
            </a:lvl2pPr>
            <a:lvl3pPr marL="0" indent="0">
              <a:buNone/>
              <a:defRPr sz="20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20963" y="1700811"/>
            <a:ext cx="3960000" cy="2232248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/>
            </a:lvl1pPr>
            <a:lvl2pPr marL="0" indent="0">
              <a:buNone/>
              <a:defRPr sz="2400"/>
            </a:lvl2pPr>
            <a:lvl3pPr marL="0" indent="0">
              <a:buNone/>
              <a:defRPr sz="20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87409-A15D-4D99-ADF0-78C436B7AC4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08739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phic devices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BG_vl_fc_p_c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2891" y="360365"/>
            <a:ext cx="83502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10"/>
          <p:cNvCxnSpPr/>
          <p:nvPr/>
        </p:nvCxnSpPr>
        <p:spPr>
          <a:xfrm flipH="1">
            <a:off x="427046" y="1343025"/>
            <a:ext cx="8054976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11"/>
          <p:cNvCxnSpPr/>
          <p:nvPr/>
        </p:nvCxnSpPr>
        <p:spPr>
          <a:xfrm flipH="1">
            <a:off x="8861427" y="6470650"/>
            <a:ext cx="660400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7" descr="bubbles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51390" y="2085999"/>
            <a:ext cx="5354637" cy="477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500" y="1699201"/>
            <a:ext cx="3960440" cy="4525963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/>
            </a:lvl1pPr>
            <a:lvl2pPr marL="0" indent="0">
              <a:buNone/>
              <a:defRPr sz="2400"/>
            </a:lvl2pPr>
            <a:lvl3pPr marL="0" indent="0">
              <a:buNone/>
              <a:defRPr sz="20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17B3D-D964-4264-AFB1-5BB1ED028FF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86838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phic devices - Quo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BG_vl_fc_p_c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2891" y="360365"/>
            <a:ext cx="83502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5"/>
          <p:cNvCxnSpPr/>
          <p:nvPr/>
        </p:nvCxnSpPr>
        <p:spPr>
          <a:xfrm flipH="1">
            <a:off x="427046" y="1343025"/>
            <a:ext cx="8054976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7"/>
          <p:cNvCxnSpPr/>
          <p:nvPr/>
        </p:nvCxnSpPr>
        <p:spPr>
          <a:xfrm flipH="1">
            <a:off x="8861427" y="6470650"/>
            <a:ext cx="660400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8" descr="QUOTES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81577" y="1700266"/>
            <a:ext cx="5024437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500" y="1699201"/>
            <a:ext cx="3960440" cy="4525963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/>
            </a:lvl1pPr>
            <a:lvl2pPr marL="0" indent="0">
              <a:buNone/>
              <a:defRPr sz="2400"/>
            </a:lvl2pPr>
            <a:lvl3pPr marL="0" indent="0">
              <a:buNone/>
              <a:defRPr sz="20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87C3D-7A62-453B-8E40-04DE4AED9042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17649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phic devices - Valu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BG_vl_fc_p_c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2891" y="360365"/>
            <a:ext cx="83502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5"/>
          <p:cNvCxnSpPr/>
          <p:nvPr/>
        </p:nvCxnSpPr>
        <p:spPr>
          <a:xfrm flipH="1">
            <a:off x="427046" y="1343025"/>
            <a:ext cx="8054976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7"/>
          <p:cNvCxnSpPr/>
          <p:nvPr/>
        </p:nvCxnSpPr>
        <p:spPr>
          <a:xfrm flipH="1">
            <a:off x="8861427" y="6470650"/>
            <a:ext cx="660400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500" y="1699201"/>
            <a:ext cx="3960440" cy="4525963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/>
            </a:lvl1pPr>
            <a:lvl2pPr marL="0" indent="0">
              <a:buNone/>
              <a:defRPr sz="2400"/>
            </a:lvl2pPr>
            <a:lvl3pPr marL="0" indent="0">
              <a:buNone/>
              <a:defRPr sz="20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C474F-1E03-4443-B2E1-DC1A9AC2414D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95645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2" descr="LBG_vl_fc_p_c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2891" y="360365"/>
            <a:ext cx="83502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Straight Connector 5"/>
          <p:cNvCxnSpPr/>
          <p:nvPr/>
        </p:nvCxnSpPr>
        <p:spPr>
          <a:xfrm flipH="1">
            <a:off x="427046" y="1343025"/>
            <a:ext cx="8054976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7"/>
          <p:cNvCxnSpPr/>
          <p:nvPr/>
        </p:nvCxnSpPr>
        <p:spPr>
          <a:xfrm flipH="1">
            <a:off x="8861427" y="6470650"/>
            <a:ext cx="660400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DBE16-C678-44A0-BF49-A771E2CB6F8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76067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5D6A1-E260-4126-BD70-9C44BFB9C2E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18302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ign off with legal deta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36" tIns="45671" rIns="91336" bIns="45671" anchor="ctr"/>
          <a:lstStyle/>
          <a:p>
            <a:pPr algn="ctr"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pic>
        <p:nvPicPr>
          <p:cNvPr id="3" name="Picture 7" descr="LBG PPT Template Design_2007 update_v318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29065" y="1844675"/>
            <a:ext cx="2663825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0" y="6196013"/>
            <a:ext cx="9906000" cy="215900"/>
          </a:xfrm>
          <a:prstGeom prst="rect">
            <a:avLst/>
          </a:prstGeom>
          <a:noFill/>
        </p:spPr>
        <p:txBody>
          <a:bodyPr lIns="91336" tIns="45671" rIns="91336" bIns="45671">
            <a:spAutoFit/>
          </a:bodyPr>
          <a:lstStyle/>
          <a:p>
            <a:pPr algn="ctr">
              <a:defRPr/>
            </a:pPr>
            <a:r>
              <a:rPr lang="en-GB" sz="800" dirty="0">
                <a:solidFill>
                  <a:srgbClr val="000000"/>
                </a:solidFill>
                <a:ea typeface="ＭＳ Ｐゴシック" pitchFamily="-65" charset="-128"/>
              </a:rPr>
              <a:t>© 2013 Lloyds Banking Group and its subsidiaries</a:t>
            </a:r>
            <a:endParaRPr lang="en-GB" sz="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85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 text withou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2" descr="LBG_vl_fc_p_c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2865" y="360365"/>
            <a:ext cx="83502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10"/>
          <p:cNvCxnSpPr/>
          <p:nvPr/>
        </p:nvCxnSpPr>
        <p:spPr>
          <a:xfrm flipH="1">
            <a:off x="427043" y="1343025"/>
            <a:ext cx="8054976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11"/>
          <p:cNvCxnSpPr/>
          <p:nvPr/>
        </p:nvCxnSpPr>
        <p:spPr>
          <a:xfrm flipH="1">
            <a:off x="8861427" y="6470650"/>
            <a:ext cx="660400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500" y="1699201"/>
            <a:ext cx="3960440" cy="4525963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2000"/>
            </a:lvl1pPr>
            <a:lvl2pPr marL="0" indent="0">
              <a:buNone/>
              <a:defRPr sz="2400"/>
            </a:lvl2pPr>
            <a:lvl3pPr marL="0" indent="0">
              <a:buNone/>
              <a:defRPr sz="20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20963" y="1700824"/>
            <a:ext cx="3960000" cy="4525963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2000"/>
            </a:lvl1pPr>
            <a:lvl2pPr marL="0" indent="0">
              <a:buNone/>
              <a:defRPr sz="2400"/>
            </a:lvl2pPr>
            <a:lvl3pPr marL="0" indent="0">
              <a:buNone/>
              <a:defRPr sz="20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9771E-06BA-44FE-B584-572508A8C13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lumn text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2" descr="LBG_vl_fc_p_c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2865" y="360365"/>
            <a:ext cx="83502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8"/>
          <p:cNvCxnSpPr/>
          <p:nvPr/>
        </p:nvCxnSpPr>
        <p:spPr>
          <a:xfrm flipH="1">
            <a:off x="427043" y="1343025"/>
            <a:ext cx="8054976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9"/>
          <p:cNvCxnSpPr/>
          <p:nvPr/>
        </p:nvCxnSpPr>
        <p:spPr>
          <a:xfrm flipH="1">
            <a:off x="8861427" y="6470650"/>
            <a:ext cx="660400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500" y="1699201"/>
            <a:ext cx="3960440" cy="4525963"/>
          </a:xfrm>
        </p:spPr>
        <p:txBody>
          <a:bodyPr>
            <a:normAutofit/>
          </a:bodyPr>
          <a:lstStyle>
            <a:lvl1pPr marL="182489" indent="-182489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1800"/>
            </a:lvl1pPr>
            <a:lvl2pPr marL="361806" indent="-180901">
              <a:spcAft>
                <a:spcPts val="600"/>
              </a:spcAft>
              <a:buFont typeface="Arial" pitchFamily="34" charset="0"/>
              <a:buChar char="•"/>
              <a:defRPr sz="1600"/>
            </a:lvl2pPr>
            <a:lvl3pPr marL="542712" indent="-180901">
              <a:spcAft>
                <a:spcPts val="600"/>
              </a:spcAft>
              <a:buFont typeface="Arial" pitchFamily="34" charset="0"/>
              <a:buChar char="•"/>
              <a:defRPr sz="1400"/>
            </a:lvl3pPr>
            <a:lvl4pPr marL="714094" indent="-171383">
              <a:spcAft>
                <a:spcPts val="600"/>
              </a:spcAft>
              <a:buFont typeface="Arial" pitchFamily="34" charset="0"/>
              <a:buChar char="•"/>
              <a:defRPr sz="1400"/>
            </a:lvl4pPr>
            <a:lvl5pPr marL="894997" indent="-180901">
              <a:spcAft>
                <a:spcPts val="600"/>
              </a:spcAft>
              <a:buFont typeface="Arial" pitchFamily="34" charset="0"/>
              <a:buChar char="•"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20963" y="1700824"/>
            <a:ext cx="3960000" cy="4525963"/>
          </a:xfrm>
        </p:spPr>
        <p:txBody>
          <a:bodyPr>
            <a:normAutofit/>
          </a:bodyPr>
          <a:lstStyle>
            <a:lvl1pPr marL="182489" indent="-182489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1800"/>
            </a:lvl1pPr>
            <a:lvl2pPr marL="361806" indent="-180901">
              <a:spcAft>
                <a:spcPts val="600"/>
              </a:spcAft>
              <a:buFont typeface="Arial" pitchFamily="34" charset="0"/>
              <a:buChar char="•"/>
              <a:defRPr sz="1600"/>
            </a:lvl2pPr>
            <a:lvl3pPr marL="542712" indent="-180901">
              <a:spcAft>
                <a:spcPts val="600"/>
              </a:spcAft>
              <a:buFont typeface="Arial" pitchFamily="34" charset="0"/>
              <a:buChar char="•"/>
              <a:defRPr sz="1400"/>
            </a:lvl3pPr>
            <a:lvl4pPr marL="714094" indent="-171383">
              <a:spcAft>
                <a:spcPts val="600"/>
              </a:spcAft>
              <a:buFont typeface="Arial" pitchFamily="34" charset="0"/>
              <a:buChar char="•"/>
              <a:defRPr sz="1400"/>
            </a:lvl4pPr>
            <a:lvl5pPr marL="894997" indent="-180901">
              <a:spcAft>
                <a:spcPts val="600"/>
              </a:spcAft>
              <a:buFont typeface="Arial" pitchFamily="34" charset="0"/>
              <a:buChar char="•"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6A90F-0026-45C3-8DDF-8B6174732B2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BG_vl_fc_p_c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2865" y="360365"/>
            <a:ext cx="83502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10"/>
          <p:cNvCxnSpPr/>
          <p:nvPr/>
        </p:nvCxnSpPr>
        <p:spPr>
          <a:xfrm flipH="1">
            <a:off x="427043" y="1343025"/>
            <a:ext cx="8054976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11"/>
          <p:cNvCxnSpPr/>
          <p:nvPr/>
        </p:nvCxnSpPr>
        <p:spPr>
          <a:xfrm flipH="1">
            <a:off x="8861427" y="6470650"/>
            <a:ext cx="660400" cy="0"/>
          </a:xfrm>
          <a:prstGeom prst="line">
            <a:avLst/>
          </a:prstGeom>
          <a:ln w="203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500" y="1699201"/>
            <a:ext cx="3960440" cy="4525963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/>
            </a:lvl1pPr>
            <a:lvl2pPr marL="0" indent="0">
              <a:buNone/>
              <a:defRPr sz="2400"/>
            </a:lvl2pPr>
            <a:lvl3pPr marL="0" indent="0">
              <a:buNone/>
              <a:defRPr sz="20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64056-D2B8-481E-B315-324684082DB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18" Type="http://schemas.openxmlformats.org/officeDocument/2006/relationships/slideLayout" Target="../slideLayouts/slideLayout50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19" Type="http://schemas.openxmlformats.org/officeDocument/2006/relationships/slideLayout" Target="../slideLayouts/slideLayout51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63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53.xml"/><Relationship Id="rId16" Type="http://schemas.openxmlformats.org/officeDocument/2006/relationships/slideLayout" Target="../slideLayouts/slideLayout67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5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Relationship Id="rId14" Type="http://schemas.openxmlformats.org/officeDocument/2006/relationships/slideLayout" Target="../slideLayouts/slideLayout6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5925" y="174629"/>
            <a:ext cx="8066088" cy="109378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921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15925" y="1700216"/>
            <a:ext cx="8066088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91576" y="6527800"/>
            <a:ext cx="727075" cy="2159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2092A0C-ADCC-45B9-87A3-495C3EC12A4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3" name="hc" descr=" "/>
          <p:cNvSpPr txBox="1"/>
          <p:nvPr/>
        </p:nvSpPr>
        <p:spPr>
          <a:xfrm>
            <a:off x="0" y="14"/>
            <a:ext cx="9906000" cy="276999"/>
          </a:xfrm>
          <a:prstGeom prst="rect">
            <a:avLst/>
          </a:prstGeom>
          <a:noFill/>
        </p:spPr>
        <p:txBody>
          <a:bodyPr vert="horz" wrap="square" lIns="91405" tIns="45701" rIns="91405" bIns="45701" rtlCol="0">
            <a:spAutoFit/>
          </a:bodyPr>
          <a:lstStyle/>
          <a:p>
            <a:pPr algn="ctr"/>
            <a:r>
              <a:rPr lang="en-GB" sz="1200">
                <a:solidFill>
                  <a:schemeClr val="bg1"/>
                </a:solidFill>
              </a:rPr>
              <a:t> 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4" name="fc" descr=" "/>
          <p:cNvSpPr txBox="1"/>
          <p:nvPr/>
        </p:nvSpPr>
        <p:spPr>
          <a:xfrm>
            <a:off x="0" y="6484862"/>
            <a:ext cx="9906000" cy="276999"/>
          </a:xfrm>
          <a:prstGeom prst="rect">
            <a:avLst/>
          </a:prstGeom>
          <a:noFill/>
        </p:spPr>
        <p:txBody>
          <a:bodyPr vert="horz" wrap="square" lIns="91405" tIns="45701" rIns="91405" bIns="45701" rtlCol="0">
            <a:spAutoFit/>
          </a:bodyPr>
          <a:lstStyle/>
          <a:p>
            <a:pPr algn="ctr"/>
            <a:r>
              <a:rPr lang="en-GB" sz="1200">
                <a:solidFill>
                  <a:schemeClr val="bg1"/>
                </a:solidFill>
              </a:rPr>
              <a:t> </a:t>
            </a:r>
            <a:endParaRPr lang="en-GB" sz="12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  <p:sldLayoutId id="2147483809" r:id="rId13"/>
    <p:sldLayoutId id="2147483810" r:id="rId14"/>
    <p:sldLayoutId id="2147483788" r:id="rId15"/>
    <p:sldLayoutId id="2147483811" r:id="rId1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 cap="all">
          <a:solidFill>
            <a:schemeClr val="accent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cs typeface="Arial" charset="0"/>
        </a:defRPr>
      </a:lvl5pPr>
      <a:lvl6pPr marL="457021" algn="l" rtl="0" fontAlgn="base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cs typeface="Arial" charset="0"/>
        </a:defRPr>
      </a:lvl6pPr>
      <a:lvl7pPr marL="914043" algn="l" rtl="0" fontAlgn="base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cs typeface="Arial" charset="0"/>
        </a:defRPr>
      </a:lvl7pPr>
      <a:lvl8pPr marL="1371061" algn="l" rtl="0" fontAlgn="base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cs typeface="Arial" charset="0"/>
        </a:defRPr>
      </a:lvl8pPr>
      <a:lvl9pPr marL="1828082" algn="l" rtl="0" fontAlgn="base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cs typeface="Arial" charset="0"/>
        </a:defRPr>
      </a:lvl9pPr>
    </p:titleStyle>
    <p:bodyStyle>
      <a:lvl1pPr marL="182489" indent="-1824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657" indent="-28563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1142" indent="-1571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9573" indent="-2285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6593" indent="-2285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3612" indent="-228513" algn="l" defTabSz="91404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633" indent="-228513" algn="l" defTabSz="91404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653" indent="-228513" algn="l" defTabSz="91404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675" indent="-228513" algn="l" defTabSz="91404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0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21" algn="l" defTabSz="9140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43" algn="l" defTabSz="9140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061" algn="l" defTabSz="9140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082" algn="l" defTabSz="9140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00" algn="l" defTabSz="9140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126" algn="l" defTabSz="9140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143" algn="l" defTabSz="9140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164" algn="l" defTabSz="9140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5925" y="174629"/>
            <a:ext cx="8066088" cy="109378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266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15925" y="1700216"/>
            <a:ext cx="8066088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91576" y="6527800"/>
            <a:ext cx="727075" cy="2159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589AE54-360F-474D-AB99-8015EE03A5B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3" name="hc" descr=" "/>
          <p:cNvSpPr txBox="1"/>
          <p:nvPr/>
        </p:nvSpPr>
        <p:spPr>
          <a:xfrm>
            <a:off x="0" y="14"/>
            <a:ext cx="9906000" cy="276999"/>
          </a:xfrm>
          <a:prstGeom prst="rect">
            <a:avLst/>
          </a:prstGeom>
          <a:noFill/>
        </p:spPr>
        <p:txBody>
          <a:bodyPr vert="horz" wrap="square" lIns="91405" tIns="45701" rIns="91405" bIns="45701" rtlCol="0">
            <a:spAutoFit/>
          </a:bodyPr>
          <a:lstStyle/>
          <a:p>
            <a:pPr algn="ctr"/>
            <a:r>
              <a:rPr lang="en-GB" sz="1200">
                <a:solidFill>
                  <a:schemeClr val="bg1"/>
                </a:solidFill>
              </a:rPr>
              <a:t> 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4" name="fc" descr=" "/>
          <p:cNvSpPr txBox="1"/>
          <p:nvPr/>
        </p:nvSpPr>
        <p:spPr>
          <a:xfrm>
            <a:off x="0" y="6484862"/>
            <a:ext cx="9906000" cy="276999"/>
          </a:xfrm>
          <a:prstGeom prst="rect">
            <a:avLst/>
          </a:prstGeom>
          <a:noFill/>
        </p:spPr>
        <p:txBody>
          <a:bodyPr vert="horz" wrap="square" lIns="91405" tIns="45701" rIns="91405" bIns="45701" rtlCol="0">
            <a:spAutoFit/>
          </a:bodyPr>
          <a:lstStyle/>
          <a:p>
            <a:pPr algn="ctr"/>
            <a:r>
              <a:rPr lang="en-GB" sz="1200">
                <a:solidFill>
                  <a:schemeClr val="bg1"/>
                </a:solidFill>
              </a:rPr>
              <a:t> </a:t>
            </a:r>
            <a:endParaRPr lang="en-GB" sz="12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1" r:id="rId10"/>
    <p:sldLayoutId id="2147483822" r:id="rId11"/>
    <p:sldLayoutId id="2147483823" r:id="rId12"/>
    <p:sldLayoutId id="2147483824" r:id="rId13"/>
    <p:sldLayoutId id="2147483825" r:id="rId14"/>
    <p:sldLayoutId id="2147483789" r:id="rId15"/>
    <p:sldLayoutId id="2147483826" r:id="rId1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 cap="all">
          <a:solidFill>
            <a:schemeClr val="accent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cs typeface="Arial" charset="0"/>
        </a:defRPr>
      </a:lvl5pPr>
      <a:lvl6pPr marL="457021" algn="l" rtl="0" fontAlgn="base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cs typeface="Arial" charset="0"/>
        </a:defRPr>
      </a:lvl6pPr>
      <a:lvl7pPr marL="914043" algn="l" rtl="0" fontAlgn="base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cs typeface="Arial" charset="0"/>
        </a:defRPr>
      </a:lvl7pPr>
      <a:lvl8pPr marL="1371061" algn="l" rtl="0" fontAlgn="base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cs typeface="Arial" charset="0"/>
        </a:defRPr>
      </a:lvl8pPr>
      <a:lvl9pPr marL="1828082" algn="l" rtl="0" fontAlgn="base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cs typeface="Arial" charset="0"/>
        </a:defRPr>
      </a:lvl9pPr>
    </p:titleStyle>
    <p:bodyStyle>
      <a:lvl1pPr marL="182489" indent="-1824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657" indent="-28563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1142" indent="-1571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9573" indent="-2285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6593" indent="-2285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3612" indent="-228513" algn="l" defTabSz="91404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633" indent="-228513" algn="l" defTabSz="91404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653" indent="-228513" algn="l" defTabSz="91404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675" indent="-228513" algn="l" defTabSz="91404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0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21" algn="l" defTabSz="9140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43" algn="l" defTabSz="9140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061" algn="l" defTabSz="9140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082" algn="l" defTabSz="9140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00" algn="l" defTabSz="9140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126" algn="l" defTabSz="9140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143" algn="l" defTabSz="9140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164" algn="l" defTabSz="9140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6504" y="174885"/>
            <a:ext cx="8064896" cy="109387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504" y="1700827"/>
            <a:ext cx="8064896" cy="442535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91556" y="6528154"/>
            <a:ext cx="727224" cy="21602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eaLnBrk="0" hangingPunct="0"/>
            <a:fld id="{CEE31768-F321-4AAF-8AE0-C4CD1ECF0978}" type="slidenum">
              <a:rPr lang="en-GB" smtClean="0">
                <a:solidFill>
                  <a:srgbClr val="000000"/>
                </a:solidFill>
                <a:ea typeface="ＭＳ Ｐゴシック" pitchFamily="-65" charset="-128"/>
                <a:cs typeface="+mn-cs"/>
              </a:rPr>
              <a:pPr eaLnBrk="0" hangingPunct="0"/>
              <a:t>‹#›</a:t>
            </a:fld>
            <a:endParaRPr lang="en-GB" dirty="0">
              <a:solidFill>
                <a:srgbClr val="000000"/>
              </a:solidFill>
              <a:ea typeface="ＭＳ Ｐゴシック" pitchFamily="-65" charset="-128"/>
              <a:cs typeface="+mn-cs"/>
            </a:endParaRPr>
          </a:p>
        </p:txBody>
      </p:sp>
      <p:sp>
        <p:nvSpPr>
          <p:cNvPr id="4" name="hc" descr=" "/>
          <p:cNvSpPr txBox="1"/>
          <p:nvPr/>
        </p:nvSpPr>
        <p:spPr>
          <a:xfrm>
            <a:off x="0" y="14"/>
            <a:ext cx="9906000" cy="830997"/>
          </a:xfrm>
          <a:prstGeom prst="rect">
            <a:avLst/>
          </a:prstGeom>
          <a:noFill/>
        </p:spPr>
        <p:txBody>
          <a:bodyPr vert="horz" wrap="square" lIns="91405" tIns="45701" rIns="91405" bIns="45701" rtlCol="0">
            <a:spAutoFit/>
          </a:bodyPr>
          <a:lstStyle/>
          <a:p>
            <a:pPr algn="ctr" defTabSz="912457"/>
            <a:r>
              <a:rPr lang="en-GB" sz="4800">
                <a:solidFill>
                  <a:srgbClr val="000000"/>
                </a:solidFill>
                <a:ea typeface="+mn-ea"/>
                <a:cs typeface="+mn-cs"/>
              </a:rPr>
              <a:t> </a:t>
            </a:r>
            <a:endParaRPr lang="en-GB" sz="4800" dirty="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5" name="fc" descr=" "/>
          <p:cNvSpPr txBox="1"/>
          <p:nvPr/>
        </p:nvSpPr>
        <p:spPr>
          <a:xfrm>
            <a:off x="0" y="6063222"/>
            <a:ext cx="9906000" cy="830997"/>
          </a:xfrm>
          <a:prstGeom prst="rect">
            <a:avLst/>
          </a:prstGeom>
          <a:noFill/>
        </p:spPr>
        <p:txBody>
          <a:bodyPr vert="horz" wrap="square" lIns="91405" tIns="45701" rIns="91405" bIns="45701" rtlCol="0">
            <a:spAutoFit/>
          </a:bodyPr>
          <a:lstStyle/>
          <a:p>
            <a:pPr algn="ctr" defTabSz="912457"/>
            <a:r>
              <a:rPr lang="en-GB" sz="4800">
                <a:solidFill>
                  <a:srgbClr val="000000"/>
                </a:solidFill>
                <a:ea typeface="+mn-ea"/>
                <a:cs typeface="+mn-cs"/>
              </a:rPr>
              <a:t> </a:t>
            </a:r>
            <a:endParaRPr lang="en-GB" sz="4800" dirty="0">
              <a:solidFill>
                <a:srgbClr val="000000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6598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  <p:sldLayoutId id="2147484062" r:id="rId12"/>
    <p:sldLayoutId id="2147484063" r:id="rId13"/>
    <p:sldLayoutId id="2147484064" r:id="rId14"/>
    <p:sldLayoutId id="2147484065" r:id="rId15"/>
    <p:sldLayoutId id="2147484066" r:id="rId16"/>
    <p:sldLayoutId id="2147484067" r:id="rId17"/>
    <p:sldLayoutId id="2147484068" r:id="rId18"/>
    <p:sldLayoutId id="2147484069" r:id="rId19"/>
  </p:sldLayoutIdLst>
  <p:hf hdr="0" ftr="0" dt="0"/>
  <p:txStyles>
    <p:titleStyle>
      <a:lvl1pPr algn="l" defTabSz="914043" rtl="0" eaLnBrk="1" latinLnBrk="0" hangingPunct="1">
        <a:spcBef>
          <a:spcPct val="0"/>
        </a:spcBef>
        <a:buNone/>
        <a:defRPr sz="2600" kern="1200" cap="all" baseline="0">
          <a:solidFill>
            <a:schemeClr val="accent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182489" indent="-182489" algn="l" defTabSz="91404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657" indent="-285639" algn="l" defTabSz="91404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1142" indent="-157100" algn="l" defTabSz="91404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9573" indent="-228513" algn="l" defTabSz="91404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6593" indent="-228513" algn="l" defTabSz="91404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3612" indent="-228513" algn="l" defTabSz="91404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633" indent="-228513" algn="l" defTabSz="91404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653" indent="-228513" algn="l" defTabSz="91404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675" indent="-228513" algn="l" defTabSz="91404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0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21" algn="l" defTabSz="9140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43" algn="l" defTabSz="9140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061" algn="l" defTabSz="9140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082" algn="l" defTabSz="9140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00" algn="l" defTabSz="9140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126" algn="l" defTabSz="9140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143" algn="l" defTabSz="9140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164" algn="l" defTabSz="9140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5925" y="174629"/>
            <a:ext cx="8066088" cy="109378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921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15925" y="1700216"/>
            <a:ext cx="8066088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91576" y="6527800"/>
            <a:ext cx="727075" cy="2159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2092A0C-ADCC-45B9-87A3-495C3EC12A4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hc" descr=" "/>
          <p:cNvSpPr txBox="1"/>
          <p:nvPr/>
        </p:nvSpPr>
        <p:spPr>
          <a:xfrm>
            <a:off x="0" y="17"/>
            <a:ext cx="9906000" cy="276999"/>
          </a:xfrm>
          <a:prstGeom prst="rect">
            <a:avLst/>
          </a:prstGeom>
          <a:noFill/>
        </p:spPr>
        <p:txBody>
          <a:bodyPr vert="horz" wrap="square" lIns="91336" tIns="45671" rIns="91336" bIns="45671" rtlCol="0">
            <a:spAutoFit/>
          </a:bodyPr>
          <a:lstStyle/>
          <a:p>
            <a:pPr algn="ctr"/>
            <a:r>
              <a:rPr lang="en-GB" sz="12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4" name="fc" descr=" "/>
          <p:cNvSpPr txBox="1"/>
          <p:nvPr/>
        </p:nvSpPr>
        <p:spPr>
          <a:xfrm>
            <a:off x="0" y="6484866"/>
            <a:ext cx="9906000" cy="276999"/>
          </a:xfrm>
          <a:prstGeom prst="rect">
            <a:avLst/>
          </a:prstGeom>
          <a:noFill/>
        </p:spPr>
        <p:txBody>
          <a:bodyPr vert="horz" wrap="square" lIns="91336" tIns="45671" rIns="91336" bIns="45671" rtlCol="0">
            <a:spAutoFit/>
          </a:bodyPr>
          <a:lstStyle/>
          <a:p>
            <a:pPr algn="ctr"/>
            <a:r>
              <a:rPr lang="en-GB" sz="1200" dirty="0">
                <a:solidFill>
                  <a:srgbClr val="FF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23296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7" r:id="rId1"/>
    <p:sldLayoutId id="2147484128" r:id="rId2"/>
    <p:sldLayoutId id="2147484129" r:id="rId3"/>
    <p:sldLayoutId id="2147484130" r:id="rId4"/>
    <p:sldLayoutId id="2147484131" r:id="rId5"/>
    <p:sldLayoutId id="2147484132" r:id="rId6"/>
    <p:sldLayoutId id="2147484133" r:id="rId7"/>
    <p:sldLayoutId id="2147484134" r:id="rId8"/>
    <p:sldLayoutId id="2147484135" r:id="rId9"/>
    <p:sldLayoutId id="2147484136" r:id="rId10"/>
    <p:sldLayoutId id="2147484137" r:id="rId11"/>
    <p:sldLayoutId id="2147484138" r:id="rId12"/>
    <p:sldLayoutId id="2147484139" r:id="rId13"/>
    <p:sldLayoutId id="2147484140" r:id="rId14"/>
    <p:sldLayoutId id="2147484141" r:id="rId15"/>
    <p:sldLayoutId id="2147484142" r:id="rId1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 cap="all">
          <a:solidFill>
            <a:schemeClr val="accent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cs typeface="Arial" charset="0"/>
        </a:defRPr>
      </a:lvl5pPr>
      <a:lvl6pPr marL="456676" algn="l" rtl="0" fontAlgn="base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cs typeface="Arial" charset="0"/>
        </a:defRPr>
      </a:lvl6pPr>
      <a:lvl7pPr marL="913359" algn="l" rtl="0" fontAlgn="base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cs typeface="Arial" charset="0"/>
        </a:defRPr>
      </a:lvl7pPr>
      <a:lvl8pPr marL="1370031" algn="l" rtl="0" fontAlgn="base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cs typeface="Arial" charset="0"/>
        </a:defRPr>
      </a:lvl8pPr>
      <a:lvl9pPr marL="1826700" algn="l" rtl="0" fontAlgn="base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cs typeface="Arial" charset="0"/>
        </a:defRPr>
      </a:lvl9pPr>
    </p:titleStyle>
    <p:bodyStyle>
      <a:lvl1pPr marL="182352" indent="-18235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089" indent="-28542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0339" indent="-15698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8369" indent="-22834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5034" indent="-22834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1717" indent="-228340" algn="l" defTabSz="91335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8392" indent="-228340" algn="l" defTabSz="91335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5062" indent="-228340" algn="l" defTabSz="91335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1740" indent="-228340" algn="l" defTabSz="91335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3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676" algn="l" defTabSz="9133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359" algn="l" defTabSz="9133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031" algn="l" defTabSz="9133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700" algn="l" defTabSz="9133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365" algn="l" defTabSz="9133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070" algn="l" defTabSz="9133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727" algn="l" defTabSz="9133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404" algn="l" defTabSz="9133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Lloyds Bank logo">
            <a:extLst>
              <a:ext uri="{FF2B5EF4-FFF2-40B4-BE49-F238E27FC236}">
                <a16:creationId xmlns:a16="http://schemas.microsoft.com/office/drawing/2014/main" id="{DFF45E69-A396-9244-A63F-7AAAA038C5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79A0EBE-BBC7-544C-A1FF-898525B19530}"/>
              </a:ext>
            </a:extLst>
          </p:cNvPr>
          <p:cNvSpPr txBox="1"/>
          <p:nvPr/>
        </p:nvSpPr>
        <p:spPr>
          <a:xfrm>
            <a:off x="494952" y="1598815"/>
            <a:ext cx="4776927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</a:rPr>
              <a:t>Let’s talk about money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6F3778-FE0A-C645-A56F-D41C47F3D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152" y="2135557"/>
            <a:ext cx="5157048" cy="487313"/>
          </a:xfrm>
        </p:spPr>
        <p:txBody>
          <a:bodyPr/>
          <a:lstStyle/>
          <a:p>
            <a:pPr lvl="0" algn="l" eaLnBrk="1" hangingPunct="1">
              <a:lnSpc>
                <a:spcPts val="3800"/>
              </a:lnSpc>
            </a:pPr>
            <a:r>
              <a:rPr lang="en-US" sz="4000" b="1" cap="none" dirty="0">
                <a:solidFill>
                  <a:srgbClr val="FFFFFF"/>
                </a:solidFill>
                <a:ea typeface="ＭＳ Ｐゴシック"/>
              </a:rPr>
              <a:t>It’s my choice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8E96C0-CD1A-AC4D-ABA0-ED178591F82E}"/>
              </a:ext>
            </a:extLst>
          </p:cNvPr>
          <p:cNvSpPr txBox="1"/>
          <p:nvPr/>
        </p:nvSpPr>
        <p:spPr>
          <a:xfrm>
            <a:off x="528113" y="5842238"/>
            <a:ext cx="755583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</a:rPr>
              <a:t>This material is intended for information purposes only and does not constitute advice or a recommendation.</a:t>
            </a:r>
          </a:p>
        </p:txBody>
      </p:sp>
      <p:pic>
        <p:nvPicPr>
          <p:cNvPr id="3" name="Picture 2" descr="Young money formerly pfeg &#10;FINANCIAL EDUCATION QUALITY MARK RECOMMENDED FINANCIAL EDUCATION RESOURCE Assessed by independent experts Supported By the Money Advice Service Issue No. 0152 | Issue Date: January 2025">
            <a:extLst>
              <a:ext uri="{FF2B5EF4-FFF2-40B4-BE49-F238E27FC236}">
                <a16:creationId xmlns:a16="http://schemas.microsoft.com/office/drawing/2014/main" id="{2B0AC0E6-E5D7-AECC-A8DC-034A47C172D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94952" y="378568"/>
            <a:ext cx="1732278" cy="101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840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0E9BB-1DA3-E24D-8BE6-A59E21430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20000"/>
            <a:ext cx="9906000" cy="487313"/>
          </a:xfrm>
        </p:spPr>
        <p:txBody>
          <a:bodyPr/>
          <a:lstStyle/>
          <a:p>
            <a:pPr lvl="0" eaLnBrk="1" hangingPunct="1">
              <a:lnSpc>
                <a:spcPts val="3800"/>
              </a:lnSpc>
            </a:pPr>
            <a:r>
              <a:rPr lang="en-US" cap="none" dirty="0">
                <a:solidFill>
                  <a:srgbClr val="00864F"/>
                </a:solidFill>
                <a:ea typeface="ＭＳ Ｐゴシック"/>
              </a:rPr>
              <a:t>Introduction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1315468-20A9-1D41-BA9E-117A765D2554}"/>
              </a:ext>
            </a:extLst>
          </p:cNvPr>
          <p:cNvSpPr txBox="1"/>
          <p:nvPr/>
        </p:nvSpPr>
        <p:spPr>
          <a:xfrm>
            <a:off x="0" y="1440000"/>
            <a:ext cx="99060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ctr">
              <a:buNone/>
            </a:pPr>
            <a:r>
              <a:rPr lang="en-US" dirty="0"/>
              <a:t>During this session, we will be learning about: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4395314-6143-6645-8CD7-B9FA10C69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98874" y="2730043"/>
            <a:ext cx="6607125" cy="4127957"/>
          </a:xfrm>
          <a:prstGeom prst="rect">
            <a:avLst/>
          </a:prstGeom>
          <a:solidFill>
            <a:srgbClr val="006C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B0B6028-0E1B-0F41-9C1B-452EE85C8C90}"/>
              </a:ext>
            </a:extLst>
          </p:cNvPr>
          <p:cNvSpPr txBox="1"/>
          <p:nvPr/>
        </p:nvSpPr>
        <p:spPr>
          <a:xfrm>
            <a:off x="3960001" y="3384000"/>
            <a:ext cx="5098656" cy="31393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Clr>
                <a:schemeClr val="bg1"/>
              </a:buClr>
              <a:buFont typeface="Wingdings" pitchFamily="2" charset="2"/>
              <a:buChar char="§"/>
            </a:pPr>
            <a:r>
              <a:rPr lang="en-GB" sz="2200" dirty="0">
                <a:solidFill>
                  <a:schemeClr val="bg1"/>
                </a:solidFill>
              </a:rPr>
              <a:t>What you can do with money and how it makes us feel.</a:t>
            </a:r>
          </a:p>
          <a:p>
            <a:pPr marL="342900" indent="-342900">
              <a:buClr>
                <a:schemeClr val="bg1"/>
              </a:buClr>
              <a:buFont typeface="Wingdings" pitchFamily="2" charset="2"/>
              <a:buChar char="§"/>
            </a:pPr>
            <a:endParaRPr lang="en-GB" sz="2200" dirty="0">
              <a:solidFill>
                <a:schemeClr val="bg1"/>
              </a:solidFill>
            </a:endParaRPr>
          </a:p>
          <a:p>
            <a:pPr marL="342900" indent="-342900">
              <a:buClr>
                <a:schemeClr val="bg1"/>
              </a:buClr>
              <a:buFont typeface="Wingdings" pitchFamily="2" charset="2"/>
              <a:buChar char="§"/>
            </a:pPr>
            <a:r>
              <a:rPr lang="en-GB" sz="2200" dirty="0">
                <a:solidFill>
                  <a:schemeClr val="bg1"/>
                </a:solidFill>
              </a:rPr>
              <a:t>Different financial products – pros and cons.</a:t>
            </a:r>
          </a:p>
          <a:p>
            <a:pPr marL="342900" indent="-342900">
              <a:buClr>
                <a:schemeClr val="bg1"/>
              </a:buClr>
              <a:buFont typeface="Wingdings" pitchFamily="2" charset="2"/>
              <a:buChar char="§"/>
            </a:pPr>
            <a:endParaRPr lang="en-GB" sz="2200" dirty="0">
              <a:solidFill>
                <a:schemeClr val="bg1"/>
              </a:solidFill>
            </a:endParaRPr>
          </a:p>
          <a:p>
            <a:pPr marL="342900" indent="-342900">
              <a:buClr>
                <a:schemeClr val="bg1"/>
              </a:buClr>
              <a:buFont typeface="Wingdings" pitchFamily="2" charset="2"/>
              <a:buChar char="§"/>
            </a:pPr>
            <a:r>
              <a:rPr lang="en-GB" sz="2200" dirty="0">
                <a:solidFill>
                  <a:schemeClr val="bg1"/>
                </a:solidFill>
              </a:rPr>
              <a:t>Different ways to protect your money and identity in a digital world.</a:t>
            </a:r>
          </a:p>
        </p:txBody>
      </p:sp>
      <p:pic>
        <p:nvPicPr>
          <p:cNvPr id="9" name="Picture 8" descr="A image of a hand placing a credit card on to a payment card reader">
            <a:extLst>
              <a:ext uri="{FF2B5EF4-FFF2-40B4-BE49-F238E27FC236}">
                <a16:creationId xmlns:a16="http://schemas.microsoft.com/office/drawing/2014/main" id="{E6F2739A-1B87-AA4D-9712-306A2324C5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730500"/>
            <a:ext cx="3314700" cy="412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457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38D71-28C3-7147-B115-C47A4BEDF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20000"/>
            <a:ext cx="9906000" cy="487313"/>
          </a:xfrm>
        </p:spPr>
        <p:txBody>
          <a:bodyPr/>
          <a:lstStyle/>
          <a:p>
            <a:pPr lvl="0" eaLnBrk="1" hangingPunct="1">
              <a:lnSpc>
                <a:spcPts val="3800"/>
              </a:lnSpc>
            </a:pPr>
            <a:r>
              <a:rPr lang="en-US" cap="none" dirty="0">
                <a:solidFill>
                  <a:srgbClr val="00864F"/>
                </a:solidFill>
                <a:ea typeface="ＭＳ Ｐゴシック"/>
              </a:rPr>
              <a:t>My Money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73CCF4-47E1-9D46-A3D9-7842B96AD3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2730043"/>
            <a:ext cx="6607125" cy="4127957"/>
          </a:xfrm>
          <a:prstGeom prst="rect">
            <a:avLst/>
          </a:prstGeom>
          <a:solidFill>
            <a:srgbClr val="78B6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Content Placeholder 6">
            <a:extLst>
              <a:ext uri="{FF2B5EF4-FFF2-40B4-BE49-F238E27FC236}">
                <a16:creationId xmlns:a16="http://schemas.microsoft.com/office/drawing/2014/main" id="{F83516C0-9004-DD43-A8C9-2CE7222D686F}"/>
              </a:ext>
            </a:extLst>
          </p:cNvPr>
          <p:cNvSpPr txBox="1">
            <a:spLocks/>
          </p:cNvSpPr>
          <p:nvPr/>
        </p:nvSpPr>
        <p:spPr>
          <a:xfrm>
            <a:off x="720000" y="3382519"/>
            <a:ext cx="4264913" cy="3024378"/>
          </a:xfrm>
          <a:prstGeom prst="rect">
            <a:avLst/>
          </a:prstGeom>
        </p:spPr>
        <p:txBody>
          <a:bodyPr/>
          <a:lstStyle>
            <a:lvl1pPr marL="182489" indent="-182489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657" indent="-285639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071142" indent="-1571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9573" indent="-2285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6593" indent="-2285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3612" indent="-228513" algn="l" defTabSz="9140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633" indent="-228513" algn="l" defTabSz="9140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653" indent="-228513" algn="l" defTabSz="9140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4675" indent="-228513" algn="l" defTabSz="9140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0"/>
              </a:spcBef>
              <a:buClr>
                <a:schemeClr val="bg1"/>
              </a:buClr>
              <a:buFont typeface="Wingdings" pitchFamily="2" charset="2"/>
              <a:buChar char="§"/>
            </a:pPr>
            <a:r>
              <a:rPr lang="en-GB" sz="2200" dirty="0">
                <a:solidFill>
                  <a:schemeClr val="bg1"/>
                </a:solidFill>
              </a:rPr>
              <a:t>What would you like to spend your money on?</a:t>
            </a:r>
          </a:p>
          <a:p>
            <a:pPr marL="342900" indent="-342900">
              <a:spcBef>
                <a:spcPts val="0"/>
              </a:spcBef>
              <a:buClr>
                <a:schemeClr val="bg1"/>
              </a:buClr>
              <a:buFont typeface="Wingdings" pitchFamily="2" charset="2"/>
              <a:buChar char="§"/>
            </a:pPr>
            <a:endParaRPr lang="en-GB" sz="2200" dirty="0">
              <a:solidFill>
                <a:schemeClr val="bg1"/>
              </a:solidFill>
            </a:endParaRPr>
          </a:p>
          <a:p>
            <a:pPr marL="342900" indent="-342900">
              <a:spcBef>
                <a:spcPts val="0"/>
              </a:spcBef>
              <a:buClr>
                <a:schemeClr val="bg1"/>
              </a:buClr>
              <a:buFont typeface="Wingdings" pitchFamily="2" charset="2"/>
              <a:buChar char="§"/>
            </a:pPr>
            <a:r>
              <a:rPr lang="en-GB" sz="2200" dirty="0">
                <a:solidFill>
                  <a:schemeClr val="bg1"/>
                </a:solidFill>
              </a:rPr>
              <a:t>What would you not like having to spend money on?</a:t>
            </a:r>
          </a:p>
          <a:p>
            <a:pPr marL="342900" indent="-342900">
              <a:spcBef>
                <a:spcPts val="0"/>
              </a:spcBef>
              <a:buClr>
                <a:schemeClr val="bg1"/>
              </a:buClr>
              <a:buFont typeface="Wingdings" pitchFamily="2" charset="2"/>
              <a:buChar char="§"/>
            </a:pPr>
            <a:endParaRPr lang="en-GB" sz="2200" dirty="0">
              <a:solidFill>
                <a:schemeClr val="bg1"/>
              </a:solidFill>
            </a:endParaRPr>
          </a:p>
          <a:p>
            <a:pPr marL="342900" indent="-342900">
              <a:spcBef>
                <a:spcPts val="0"/>
              </a:spcBef>
              <a:buClr>
                <a:schemeClr val="bg1"/>
              </a:buClr>
              <a:buFont typeface="Wingdings" pitchFamily="2" charset="2"/>
              <a:buChar char="§"/>
            </a:pPr>
            <a:r>
              <a:rPr lang="en-GB" sz="2200" dirty="0">
                <a:solidFill>
                  <a:schemeClr val="bg1"/>
                </a:solidFill>
              </a:rPr>
              <a:t>How might spending make someone feel?</a:t>
            </a:r>
          </a:p>
        </p:txBody>
      </p:sp>
      <p:pic>
        <p:nvPicPr>
          <p:cNvPr id="3" name="Picture 2" descr="A image of a hand placing a credit card on to a payment card reader being held by a shop assistant">
            <a:extLst>
              <a:ext uri="{FF2B5EF4-FFF2-40B4-BE49-F238E27FC236}">
                <a16:creationId xmlns:a16="http://schemas.microsoft.com/office/drawing/2014/main" id="{D2823812-135F-9641-92C8-8B406A4F801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607125" y="2738100"/>
            <a:ext cx="3298875" cy="4123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455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D25B8-5E96-0645-A6E2-53AF28CB9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20000"/>
            <a:ext cx="9906000" cy="487313"/>
          </a:xfrm>
        </p:spPr>
        <p:txBody>
          <a:bodyPr/>
          <a:lstStyle/>
          <a:p>
            <a:pPr lvl="0" eaLnBrk="1" hangingPunct="1">
              <a:lnSpc>
                <a:spcPts val="3800"/>
              </a:lnSpc>
            </a:pPr>
            <a:r>
              <a:rPr lang="en-US" cap="none" dirty="0">
                <a:solidFill>
                  <a:srgbClr val="00864F"/>
                </a:solidFill>
                <a:ea typeface="ＭＳ Ｐゴシック"/>
              </a:rPr>
              <a:t>Spending and using our money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6494A0-5455-8C4B-9DA6-4D3FC5F19232}"/>
              </a:ext>
            </a:extLst>
          </p:cNvPr>
          <p:cNvSpPr txBox="1"/>
          <p:nvPr/>
        </p:nvSpPr>
        <p:spPr>
          <a:xfrm>
            <a:off x="0" y="1440000"/>
            <a:ext cx="99060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ctr">
              <a:buNone/>
            </a:pPr>
            <a:r>
              <a:rPr lang="en-US" dirty="0"/>
              <a:t>What else might we do with our money?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D0D15B1-4AF0-4447-A43E-968EDB3B2C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2512" y="3177540"/>
            <a:ext cx="2304455" cy="2156460"/>
          </a:xfrm>
          <a:prstGeom prst="rect">
            <a:avLst/>
          </a:prstGeom>
          <a:solidFill>
            <a:srgbClr val="2178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6C3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2B303A-6B29-6A4D-A2D8-51A46FAC79EA}"/>
              </a:ext>
            </a:extLst>
          </p:cNvPr>
          <p:cNvSpPr txBox="1"/>
          <p:nvPr/>
        </p:nvSpPr>
        <p:spPr>
          <a:xfrm>
            <a:off x="964177" y="4249420"/>
            <a:ext cx="23011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</a:rPr>
              <a:t>Save it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A1E8913-0275-A845-AB9C-B80C55FC2F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63637" y="3545493"/>
            <a:ext cx="302204" cy="430845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2150BEE-FE6D-354C-9E62-98CEF1BA09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802303" y="3177540"/>
            <a:ext cx="2304455" cy="2176780"/>
          </a:xfrm>
          <a:prstGeom prst="rect">
            <a:avLst/>
          </a:prstGeom>
          <a:solidFill>
            <a:srgbClr val="78B6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6C32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DFBD184-5584-6745-A859-C528797E69C1}"/>
              </a:ext>
            </a:extLst>
          </p:cNvPr>
          <p:cNvSpPr txBox="1"/>
          <p:nvPr/>
        </p:nvSpPr>
        <p:spPr>
          <a:xfrm>
            <a:off x="3803968" y="4213951"/>
            <a:ext cx="23011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</a:rPr>
              <a:t>Give it to charity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1F41EF3-01E2-D54F-B2DD-456FC356A7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26437" y="3502507"/>
            <a:ext cx="256186" cy="52518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72FCCB27-4885-224D-A49B-9A3B5C18A7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42093" y="3177540"/>
            <a:ext cx="2304455" cy="2156460"/>
          </a:xfrm>
          <a:prstGeom prst="rect">
            <a:avLst/>
          </a:prstGeom>
          <a:solidFill>
            <a:srgbClr val="006C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6C32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955B054-D294-804C-8F3D-22CA5DA9CE5C}"/>
              </a:ext>
            </a:extLst>
          </p:cNvPr>
          <p:cNvSpPr txBox="1"/>
          <p:nvPr/>
        </p:nvSpPr>
        <p:spPr>
          <a:xfrm>
            <a:off x="6643282" y="4249420"/>
            <a:ext cx="23020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</a:rPr>
              <a:t>Lose it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1466D11A-8FA2-9045-AC8E-590659DF18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50589" y="3543091"/>
            <a:ext cx="87463" cy="48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956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" grpId="0"/>
      <p:bldP spid="9" grpId="0" animBg="1"/>
      <p:bldP spid="3" grpId="0"/>
      <p:bldP spid="10" grpId="0" animBg="1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58FAFCE-1F98-B246-AFA2-05057CFA6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20000"/>
            <a:ext cx="9906000" cy="487313"/>
          </a:xfrm>
        </p:spPr>
        <p:txBody>
          <a:bodyPr/>
          <a:lstStyle/>
          <a:p>
            <a:pPr lvl="0" eaLnBrk="1" hangingPunct="1">
              <a:lnSpc>
                <a:spcPts val="3800"/>
              </a:lnSpc>
            </a:pPr>
            <a:r>
              <a:rPr lang="en-US" cap="none" dirty="0">
                <a:solidFill>
                  <a:srgbClr val="00864F"/>
                </a:solidFill>
                <a:ea typeface="ＭＳ Ｐゴシック"/>
              </a:rPr>
              <a:t>Money Choice Bingo</a:t>
            </a:r>
            <a:endParaRPr lang="en-US" dirty="0"/>
          </a:p>
        </p:txBody>
      </p:sp>
      <p:graphicFrame>
        <p:nvGraphicFramePr>
          <p:cNvPr id="15" name="Table 14" descr="A three by three grid. This is to accompany the bingo game activity.">
            <a:extLst>
              <a:ext uri="{FF2B5EF4-FFF2-40B4-BE49-F238E27FC236}">
                <a16:creationId xmlns:a16="http://schemas.microsoft.com/office/drawing/2014/main" id="{890CA198-05B6-0A4C-8528-64F8D1D212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922580"/>
              </p:ext>
            </p:extLst>
          </p:nvPr>
        </p:nvGraphicFramePr>
        <p:xfrm>
          <a:off x="1698357" y="1836000"/>
          <a:ext cx="6509286" cy="4413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9762">
                  <a:extLst>
                    <a:ext uri="{9D8B030D-6E8A-4147-A177-3AD203B41FA5}">
                      <a16:colId xmlns:a16="http://schemas.microsoft.com/office/drawing/2014/main" val="3280138063"/>
                    </a:ext>
                  </a:extLst>
                </a:gridCol>
                <a:gridCol w="2169762">
                  <a:extLst>
                    <a:ext uri="{9D8B030D-6E8A-4147-A177-3AD203B41FA5}">
                      <a16:colId xmlns:a16="http://schemas.microsoft.com/office/drawing/2014/main" val="2532939314"/>
                    </a:ext>
                  </a:extLst>
                </a:gridCol>
                <a:gridCol w="2169762">
                  <a:extLst>
                    <a:ext uri="{9D8B030D-6E8A-4147-A177-3AD203B41FA5}">
                      <a16:colId xmlns:a16="http://schemas.microsoft.com/office/drawing/2014/main" val="3486146894"/>
                    </a:ext>
                  </a:extLst>
                </a:gridCol>
              </a:tblGrid>
              <a:tr h="147113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B63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876808"/>
                  </a:ext>
                </a:extLst>
              </a:tr>
              <a:tr h="147113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B63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B63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115132"/>
                  </a:ext>
                </a:extLst>
              </a:tr>
              <a:tr h="147113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B63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8070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4025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E7518-2FB3-D54D-9E70-0CE1D494C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20000"/>
            <a:ext cx="9906000" cy="487313"/>
          </a:xfrm>
        </p:spPr>
        <p:txBody>
          <a:bodyPr/>
          <a:lstStyle/>
          <a:p>
            <a:pPr lvl="0" eaLnBrk="1" hangingPunct="1">
              <a:lnSpc>
                <a:spcPts val="3800"/>
              </a:lnSpc>
            </a:pPr>
            <a:r>
              <a:rPr lang="en-US" cap="none" dirty="0">
                <a:solidFill>
                  <a:srgbClr val="00864F"/>
                </a:solidFill>
                <a:ea typeface="ＭＳ Ｐゴシック"/>
              </a:rPr>
              <a:t>Money Choice Bingo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E7728A-F399-224A-8DF8-DC9A723694B9}"/>
              </a:ext>
            </a:extLst>
          </p:cNvPr>
          <p:cNvSpPr txBox="1"/>
          <p:nvPr/>
        </p:nvSpPr>
        <p:spPr>
          <a:xfrm>
            <a:off x="1670556" y="1440000"/>
            <a:ext cx="6564888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dirty="0"/>
              <a:t>Select </a:t>
            </a:r>
            <a:r>
              <a:rPr lang="en-GB" b="1" dirty="0">
                <a:solidFill>
                  <a:srgbClr val="006C32"/>
                </a:solidFill>
              </a:rPr>
              <a:t>5</a:t>
            </a:r>
            <a:r>
              <a:rPr lang="en-GB" dirty="0"/>
              <a:t> of the terms below and write them onto the white boxes on your grid.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B44ACC9-BE53-104C-8C7D-D2CF33209591}"/>
              </a:ext>
            </a:extLst>
          </p:cNvPr>
          <p:cNvSpPr txBox="1">
            <a:spLocks/>
          </p:cNvSpPr>
          <p:nvPr/>
        </p:nvSpPr>
        <p:spPr>
          <a:xfrm>
            <a:off x="1116112" y="2875616"/>
            <a:ext cx="4038600" cy="2964572"/>
          </a:xfrm>
          <a:prstGeom prst="rect">
            <a:avLst/>
          </a:prstGeom>
        </p:spPr>
        <p:txBody>
          <a:bodyPr>
            <a:noAutofit/>
          </a:bodyPr>
          <a:lstStyle>
            <a:lvl1pPr marL="182489" indent="-182489" algn="l" defTabSz="9140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657" indent="-285639" algn="l" defTabSz="9140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071142" indent="-157100" algn="l" defTabSz="9140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9573" indent="-228513" algn="l" defTabSz="9140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6593" indent="-228513" algn="l" defTabSz="9140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3612" indent="-228513" algn="l" defTabSz="9140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633" indent="-228513" algn="l" defTabSz="9140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653" indent="-228513" algn="l" defTabSz="9140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4675" indent="-228513" algn="l" defTabSz="9140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fontAlgn="auto">
              <a:spcAft>
                <a:spcPts val="0"/>
              </a:spcAft>
              <a:buFont typeface="+mj-lt"/>
              <a:buAutoNum type="arabicPeriod"/>
            </a:pPr>
            <a:r>
              <a:rPr lang="en-GB" sz="2200" dirty="0">
                <a:solidFill>
                  <a:srgbClr val="006C32"/>
                </a:solidFill>
              </a:rPr>
              <a:t>Current account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</a:pPr>
            <a:r>
              <a:rPr lang="en-GB" sz="2200" dirty="0">
                <a:solidFill>
                  <a:srgbClr val="006C32"/>
                </a:solidFill>
              </a:rPr>
              <a:t>Savings account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</a:pPr>
            <a:r>
              <a:rPr lang="en-GB" sz="2200" dirty="0">
                <a:solidFill>
                  <a:srgbClr val="006C32"/>
                </a:solidFill>
              </a:rPr>
              <a:t>Phone Insurance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</a:pPr>
            <a:r>
              <a:rPr lang="en-GB" sz="2200" dirty="0">
                <a:solidFill>
                  <a:srgbClr val="006C32"/>
                </a:solidFill>
              </a:rPr>
              <a:t>Digital wallet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</a:pPr>
            <a:r>
              <a:rPr lang="en-GB" sz="2200" dirty="0">
                <a:solidFill>
                  <a:srgbClr val="006C32"/>
                </a:solidFill>
              </a:rPr>
              <a:t>Overdraft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</a:pPr>
            <a:r>
              <a:rPr lang="en-GB" sz="2200" dirty="0">
                <a:solidFill>
                  <a:srgbClr val="006C32"/>
                </a:solidFill>
              </a:rPr>
              <a:t>Unsecured Personal Loan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</a:pPr>
            <a:r>
              <a:rPr lang="en-GB" sz="2200" dirty="0">
                <a:solidFill>
                  <a:srgbClr val="006C32"/>
                </a:solidFill>
              </a:rPr>
              <a:t>Direct Debit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B45E3DA0-2E51-BA4C-9278-586BC6D4BC85}"/>
              </a:ext>
            </a:extLst>
          </p:cNvPr>
          <p:cNvSpPr txBox="1">
            <a:spLocks/>
          </p:cNvSpPr>
          <p:nvPr/>
        </p:nvSpPr>
        <p:spPr>
          <a:xfrm>
            <a:off x="5717588" y="2875616"/>
            <a:ext cx="4038600" cy="3679826"/>
          </a:xfrm>
          <a:prstGeom prst="rect">
            <a:avLst/>
          </a:prstGeom>
        </p:spPr>
        <p:txBody>
          <a:bodyPr>
            <a:normAutofit/>
          </a:bodyPr>
          <a:lstStyle>
            <a:lvl1pPr marL="182489" indent="-182489" algn="l" defTabSz="9140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657" indent="-285639" algn="l" defTabSz="9140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071142" indent="-157100" algn="l" defTabSz="9140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9573" indent="-228513" algn="l" defTabSz="9140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6593" indent="-228513" algn="l" defTabSz="9140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3612" indent="-228513" algn="l" defTabSz="9140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633" indent="-228513" algn="l" defTabSz="9140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653" indent="-228513" algn="l" defTabSz="9140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4675" indent="-228513" algn="l" defTabSz="9140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fontAlgn="auto">
              <a:spcAft>
                <a:spcPts val="0"/>
              </a:spcAft>
              <a:buFont typeface="+mj-lt"/>
              <a:buAutoNum type="arabicPeriod" startAt="8"/>
            </a:pPr>
            <a:r>
              <a:rPr lang="en-GB" sz="2200" dirty="0">
                <a:solidFill>
                  <a:srgbClr val="006C32"/>
                </a:solidFill>
              </a:rPr>
              <a:t>Credit Card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 startAt="8"/>
            </a:pPr>
            <a:r>
              <a:rPr lang="en-GB" sz="2200" dirty="0">
                <a:solidFill>
                  <a:srgbClr val="006C32"/>
                </a:solidFill>
              </a:rPr>
              <a:t>Mortgage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 startAt="8"/>
            </a:pPr>
            <a:r>
              <a:rPr lang="en-GB" sz="2200" dirty="0">
                <a:solidFill>
                  <a:srgbClr val="006C32"/>
                </a:solidFill>
              </a:rPr>
              <a:t>Standing Order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 startAt="8"/>
            </a:pPr>
            <a:r>
              <a:rPr lang="en-GB" sz="2200" dirty="0">
                <a:solidFill>
                  <a:srgbClr val="006C32"/>
                </a:solidFill>
              </a:rPr>
              <a:t>Debit Card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 startAt="8"/>
            </a:pPr>
            <a:r>
              <a:rPr lang="en-GB" sz="2200" dirty="0">
                <a:solidFill>
                  <a:srgbClr val="006C32"/>
                </a:solidFill>
              </a:rPr>
              <a:t>Mobile banking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 startAt="8"/>
            </a:pPr>
            <a:r>
              <a:rPr lang="en-GB" sz="2200" dirty="0">
                <a:solidFill>
                  <a:srgbClr val="006C32"/>
                </a:solidFill>
              </a:rPr>
              <a:t>Online banking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 startAt="8"/>
            </a:pPr>
            <a:r>
              <a:rPr lang="en-GB" sz="2200" dirty="0">
                <a:solidFill>
                  <a:srgbClr val="006C32"/>
                </a:solidFill>
              </a:rPr>
              <a:t>Add-on Warranty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endParaRPr lang="en-GB" sz="2200" dirty="0">
              <a:solidFill>
                <a:srgbClr val="006C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197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41C14-84AB-4944-83C0-BC98480D7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20000"/>
            <a:ext cx="9906000" cy="487313"/>
          </a:xfrm>
        </p:spPr>
        <p:txBody>
          <a:bodyPr/>
          <a:lstStyle/>
          <a:p>
            <a:pPr lvl="0" eaLnBrk="1" hangingPunct="1">
              <a:lnSpc>
                <a:spcPts val="3800"/>
              </a:lnSpc>
            </a:pPr>
            <a:r>
              <a:rPr lang="en-US" cap="none" dirty="0">
                <a:solidFill>
                  <a:srgbClr val="00864F"/>
                </a:solidFill>
                <a:ea typeface="ＭＳ Ｐゴシック"/>
              </a:rPr>
              <a:t>Staying safe with money in a digital world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8341977-4ABA-3340-8B77-36EEFB752F8A}"/>
              </a:ext>
            </a:extLst>
          </p:cNvPr>
          <p:cNvSpPr/>
          <p:nvPr/>
        </p:nvSpPr>
        <p:spPr>
          <a:xfrm>
            <a:off x="989352" y="1440000"/>
            <a:ext cx="79272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/>
              <a:t>This activity is about deciding what’s </a:t>
            </a:r>
            <a:r>
              <a:rPr lang="en-GB" dirty="0">
                <a:solidFill>
                  <a:srgbClr val="00864F"/>
                </a:solidFill>
              </a:rPr>
              <a:t>SAFE</a:t>
            </a:r>
            <a:r>
              <a:rPr lang="en-GB" dirty="0"/>
              <a:t> or </a:t>
            </a:r>
            <a:r>
              <a:rPr lang="en-GB" dirty="0">
                <a:solidFill>
                  <a:srgbClr val="78B637"/>
                </a:solidFill>
              </a:rPr>
              <a:t>UNSAFE</a:t>
            </a:r>
            <a:r>
              <a:rPr lang="en-GB" dirty="0"/>
              <a:t> in the digital world.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F7CF013-126E-F742-A6F5-21D80ACE4ADC}"/>
              </a:ext>
            </a:extLst>
          </p:cNvPr>
          <p:cNvSpPr/>
          <p:nvPr/>
        </p:nvSpPr>
        <p:spPr>
          <a:xfrm>
            <a:off x="377222" y="3554720"/>
            <a:ext cx="9151557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spcAft>
                <a:spcPts val="1200"/>
              </a:spcAft>
              <a:buClr>
                <a:srgbClr val="006C32"/>
              </a:buClr>
              <a:buFont typeface="Wingdings" pitchFamily="2" charset="2"/>
              <a:buChar char="§"/>
            </a:pPr>
            <a:r>
              <a:rPr lang="en-GB" sz="2200" dirty="0"/>
              <a:t>Imagine a line going from one side of the classroom to the other. </a:t>
            </a:r>
          </a:p>
          <a:p>
            <a:pPr marL="342900" lvl="0" indent="-342900" algn="ctr">
              <a:spcAft>
                <a:spcPts val="1200"/>
              </a:spcAft>
              <a:buClr>
                <a:srgbClr val="006C32"/>
              </a:buClr>
              <a:buFont typeface="Wingdings" pitchFamily="2" charset="2"/>
              <a:buChar char="§"/>
            </a:pPr>
            <a:r>
              <a:rPr lang="en-GB" sz="2200" dirty="0"/>
              <a:t>The right-hand side of the line is </a:t>
            </a:r>
            <a:r>
              <a:rPr lang="en-GB" sz="2200" dirty="0">
                <a:solidFill>
                  <a:srgbClr val="006C32"/>
                </a:solidFill>
              </a:rPr>
              <a:t>SAFE</a:t>
            </a:r>
            <a:r>
              <a:rPr lang="en-GB" sz="2200" dirty="0"/>
              <a:t> and to the left is </a:t>
            </a:r>
            <a:r>
              <a:rPr lang="en-GB" sz="2200" dirty="0">
                <a:solidFill>
                  <a:srgbClr val="006C32"/>
                </a:solidFill>
              </a:rPr>
              <a:t>UNSAFE</a:t>
            </a:r>
            <a:r>
              <a:rPr lang="en-GB" sz="2200" dirty="0"/>
              <a:t>. </a:t>
            </a:r>
          </a:p>
          <a:p>
            <a:pPr marL="342900" lvl="0" indent="-342900" algn="ctr">
              <a:spcAft>
                <a:spcPts val="1200"/>
              </a:spcAft>
              <a:buClr>
                <a:srgbClr val="006C32"/>
              </a:buClr>
              <a:buFont typeface="Wingdings" pitchFamily="2" charset="2"/>
              <a:buChar char="§"/>
            </a:pPr>
            <a:r>
              <a:rPr lang="en-GB" sz="2200" dirty="0"/>
              <a:t>You are going to hear six students read out a statement. </a:t>
            </a:r>
          </a:p>
          <a:p>
            <a:pPr marL="342900" lvl="0" indent="-342900" algn="ctr">
              <a:spcAft>
                <a:spcPts val="1200"/>
              </a:spcAft>
              <a:buClr>
                <a:srgbClr val="006C32"/>
              </a:buClr>
              <a:buFont typeface="Wingdings" pitchFamily="2" charset="2"/>
              <a:buChar char="§"/>
            </a:pPr>
            <a:r>
              <a:rPr lang="en-GB" sz="2200" dirty="0"/>
              <a:t>As a class you need to decide how safe or unsafe each statement is.</a:t>
            </a:r>
          </a:p>
          <a:p>
            <a:pPr marL="342900" lvl="0" indent="-342900" algn="ctr">
              <a:spcAft>
                <a:spcPts val="1200"/>
              </a:spcAft>
              <a:buClr>
                <a:srgbClr val="006C32"/>
              </a:buClr>
              <a:buFont typeface="Wingdings" pitchFamily="2" charset="2"/>
              <a:buChar char="§"/>
            </a:pPr>
            <a:r>
              <a:rPr lang="en-GB" sz="2200" dirty="0"/>
              <a:t>You then need to help position the student on the line. Do this by telling them ‘safer’ – student should move towards the right, or less safe – student should move towards the left.</a:t>
            </a:r>
          </a:p>
        </p:txBody>
      </p:sp>
      <p:cxnSp>
        <p:nvCxnSpPr>
          <p:cNvPr id="13" name="Straight Connector 12" descr="A line draws down from left to right">
            <a:extLst>
              <a:ext uri="{FF2B5EF4-FFF2-40B4-BE49-F238E27FC236}">
                <a16:creationId xmlns:a16="http://schemas.microsoft.com/office/drawing/2014/main" id="{8557DD98-1AAD-8049-BE2E-9ED416E64ED2}"/>
              </a:ext>
            </a:extLst>
          </p:cNvPr>
          <p:cNvCxnSpPr>
            <a:cxnSpLocks/>
          </p:cNvCxnSpPr>
          <p:nvPr/>
        </p:nvCxnSpPr>
        <p:spPr>
          <a:xfrm>
            <a:off x="2774259" y="3093055"/>
            <a:ext cx="4803118" cy="0"/>
          </a:xfrm>
          <a:prstGeom prst="line">
            <a:avLst/>
          </a:prstGeom>
          <a:ln w="38100">
            <a:solidFill>
              <a:srgbClr val="78B6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 descr="The word SAFE appears on the right hand side of the line.">
            <a:extLst>
              <a:ext uri="{FF2B5EF4-FFF2-40B4-BE49-F238E27FC236}">
                <a16:creationId xmlns:a16="http://schemas.microsoft.com/office/drawing/2014/main" id="{82E8CE28-3C01-AA4B-A167-F8713D088CF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7706060" y="2817224"/>
            <a:ext cx="987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6C32"/>
                </a:solidFill>
              </a:rPr>
              <a:t>SAFE</a:t>
            </a:r>
            <a:endParaRPr lang="en-US" dirty="0">
              <a:solidFill>
                <a:srgbClr val="006C32"/>
              </a:solidFill>
            </a:endParaRPr>
          </a:p>
        </p:txBody>
      </p:sp>
      <p:sp>
        <p:nvSpPr>
          <p:cNvPr id="27" name="Rectangle 26" descr="The word UNSAFE appears on the left hand side of the line.">
            <a:extLst>
              <a:ext uri="{FF2B5EF4-FFF2-40B4-BE49-F238E27FC236}">
                <a16:creationId xmlns:a16="http://schemas.microsoft.com/office/drawing/2014/main" id="{ED4F65D5-1143-6E4F-A2BD-C4A1C4D3D89B}"/>
              </a:ext>
            </a:extLst>
          </p:cNvPr>
          <p:cNvSpPr/>
          <p:nvPr/>
        </p:nvSpPr>
        <p:spPr>
          <a:xfrm>
            <a:off x="1212170" y="2817224"/>
            <a:ext cx="14334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6C32"/>
                </a:solidFill>
              </a:rPr>
              <a:t>UNSAFE</a:t>
            </a:r>
            <a:endParaRPr lang="en-US" dirty="0">
              <a:solidFill>
                <a:srgbClr val="006C32"/>
              </a:solidFill>
            </a:endParaRPr>
          </a:p>
        </p:txBody>
      </p:sp>
      <p:sp>
        <p:nvSpPr>
          <p:cNvPr id="7" name="Diamond 6" descr="Diamond shape tracking from right to left to indicate a sliding scale.">
            <a:extLst>
              <a:ext uri="{FF2B5EF4-FFF2-40B4-BE49-F238E27FC236}">
                <a16:creationId xmlns:a16="http://schemas.microsoft.com/office/drawing/2014/main" id="{1A176654-724F-5B47-BB84-566D426A34DD}"/>
              </a:ext>
            </a:extLst>
          </p:cNvPr>
          <p:cNvSpPr/>
          <p:nvPr/>
        </p:nvSpPr>
        <p:spPr>
          <a:xfrm>
            <a:off x="7471793" y="2862703"/>
            <a:ext cx="234267" cy="461665"/>
          </a:xfrm>
          <a:prstGeom prst="diamond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028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4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6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8500"/>
                            </p:stCondLst>
                            <p:childTnLst>
                              <p:par>
                                <p:cTn id="37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9000"/>
                            </p:stCondLst>
                            <p:childTnLst>
                              <p:par>
                                <p:cTn id="40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5897E-6 4.07407E-6 L -0.28462 4.07407E-6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3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1000"/>
                            </p:stCondLst>
                            <p:childTnLst>
                              <p:par>
                                <p:cTn id="4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462 4.07407E-6 L -0.15994 4.07407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3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7" grpId="0"/>
      <p:bldP spid="7" grpId="0" animBg="1"/>
      <p:bldP spid="7" grpId="1" animBg="1"/>
      <p:bldP spid="7" grpId="2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9B0D4-E635-D245-9609-1909ED417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20000"/>
            <a:ext cx="9906000" cy="487313"/>
          </a:xfrm>
        </p:spPr>
        <p:txBody>
          <a:bodyPr/>
          <a:lstStyle/>
          <a:p>
            <a:pPr lvl="0" eaLnBrk="1" hangingPunct="1">
              <a:lnSpc>
                <a:spcPts val="3800"/>
              </a:lnSpc>
            </a:pPr>
            <a:r>
              <a:rPr lang="en-US" cap="none" dirty="0">
                <a:solidFill>
                  <a:srgbClr val="00864F"/>
                </a:solidFill>
                <a:ea typeface="ＭＳ Ｐゴシック"/>
              </a:rPr>
              <a:t>Two, four, six!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5638233-4EEA-074A-BCD4-22C4D5EA517F}"/>
              </a:ext>
            </a:extLst>
          </p:cNvPr>
          <p:cNvSpPr txBox="1"/>
          <p:nvPr/>
        </p:nvSpPr>
        <p:spPr>
          <a:xfrm>
            <a:off x="0" y="1488083"/>
            <a:ext cx="99060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ctr">
              <a:buNone/>
            </a:pPr>
            <a:r>
              <a:rPr lang="en-US" dirty="0"/>
              <a:t>Working in pairs: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FC7BBD3-9C65-A744-AD9E-497D142D68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2730043"/>
            <a:ext cx="6607125" cy="4127957"/>
          </a:xfrm>
          <a:prstGeom prst="rect">
            <a:avLst/>
          </a:prstGeom>
          <a:solidFill>
            <a:srgbClr val="78B6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E7FE089-7EC5-BD4C-AB19-6D896F9F56B2}"/>
              </a:ext>
            </a:extLst>
          </p:cNvPr>
          <p:cNvSpPr txBox="1"/>
          <p:nvPr/>
        </p:nvSpPr>
        <p:spPr>
          <a:xfrm>
            <a:off x="720000" y="3384000"/>
            <a:ext cx="5122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Aft>
                <a:spcPts val="0"/>
              </a:spcAft>
              <a:buFont typeface="Wingdings" pitchFamily="2" charset="2"/>
              <a:buChar char="§"/>
            </a:pPr>
            <a:r>
              <a:rPr lang="en-GB" sz="2200" b="1" dirty="0">
                <a:solidFill>
                  <a:schemeClr val="bg1"/>
                </a:solidFill>
              </a:rPr>
              <a:t>Two</a:t>
            </a:r>
            <a:r>
              <a:rPr lang="en-GB" sz="2200" dirty="0">
                <a:solidFill>
                  <a:schemeClr val="bg1"/>
                </a:solidFill>
              </a:rPr>
              <a:t> things that you have learned today that you didn’t know before.</a:t>
            </a:r>
          </a:p>
          <a:p>
            <a:pPr>
              <a:spcAft>
                <a:spcPts val="0"/>
              </a:spcAft>
              <a:buClr>
                <a:schemeClr val="bg1"/>
              </a:buClr>
            </a:pPr>
            <a:endParaRPr lang="en-GB" sz="2200" dirty="0">
              <a:solidFill>
                <a:schemeClr val="bg1"/>
              </a:solidFill>
            </a:endParaRPr>
          </a:p>
          <a:p>
            <a:pPr marL="342900" indent="-342900">
              <a:spcAft>
                <a:spcPts val="0"/>
              </a:spcAft>
              <a:buClr>
                <a:schemeClr val="bg1"/>
              </a:buClr>
              <a:buFont typeface="Wingdings" pitchFamily="2" charset="2"/>
              <a:buChar char="§"/>
            </a:pPr>
            <a:r>
              <a:rPr lang="en-GB" sz="2200" b="1" dirty="0">
                <a:solidFill>
                  <a:schemeClr val="bg1"/>
                </a:solidFill>
              </a:rPr>
              <a:t>Two</a:t>
            </a:r>
            <a:r>
              <a:rPr lang="en-GB" sz="2200" dirty="0">
                <a:solidFill>
                  <a:schemeClr val="bg1"/>
                </a:solidFill>
              </a:rPr>
              <a:t> rules for helping to protect your money or identity online.</a:t>
            </a:r>
          </a:p>
        </p:txBody>
      </p:sp>
      <p:pic>
        <p:nvPicPr>
          <p:cNvPr id="3" name="Picture 2" descr="A image of a woman writing in a note book">
            <a:extLst>
              <a:ext uri="{FF2B5EF4-FFF2-40B4-BE49-F238E27FC236}">
                <a16:creationId xmlns:a16="http://schemas.microsoft.com/office/drawing/2014/main" id="{F6AD3887-AC27-B44D-BCE0-2A5919219CE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 r="-181"/>
          <a:stretch/>
        </p:blipFill>
        <p:spPr>
          <a:xfrm>
            <a:off x="6588000" y="2730043"/>
            <a:ext cx="3318000" cy="4127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068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0873F-28EF-D64F-8493-3D0894CA6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5710"/>
            <a:ext cx="9906000" cy="830997"/>
          </a:xfrm>
        </p:spPr>
        <p:txBody>
          <a:bodyPr/>
          <a:lstStyle/>
          <a:p>
            <a:pPr lvl="0" eaLnBrk="1" hangingPunct="1"/>
            <a:r>
              <a:rPr lang="en-GB" sz="5400" cap="none" dirty="0">
                <a:solidFill>
                  <a:srgbClr val="00864F"/>
                </a:solidFill>
                <a:ea typeface="ＭＳ Ｐゴシック"/>
              </a:rPr>
              <a:t>A big thank you!</a:t>
            </a:r>
            <a:endParaRPr lang="en-US" dirty="0"/>
          </a:p>
        </p:txBody>
      </p:sp>
      <p:pic>
        <p:nvPicPr>
          <p:cNvPr id="27" name="Picture 26" descr="Lloyds Bank logo">
            <a:extLst>
              <a:ext uri="{FF2B5EF4-FFF2-40B4-BE49-F238E27FC236}">
                <a16:creationId xmlns:a16="http://schemas.microsoft.com/office/drawing/2014/main" id="{65FCEFC9-FD25-FD4C-8224-601E709B913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59578" y="317241"/>
            <a:ext cx="1386843" cy="1254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528412"/>
      </p:ext>
    </p:extLst>
  </p:cSld>
  <p:clrMapOvr>
    <a:masterClrMapping/>
  </p:clrMapOvr>
</p:sld>
</file>

<file path=ppt/theme/theme1.xml><?xml version="1.0" encoding="utf-8"?>
<a:theme xmlns:a="http://schemas.openxmlformats.org/drawingml/2006/main" name="Lloyds Banking Group Master slides">
  <a:themeElements>
    <a:clrScheme name="Lloyds Banking Group Colour Palett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864F"/>
      </a:accent1>
      <a:accent2>
        <a:srgbClr val="5ABD19"/>
      </a:accent2>
      <a:accent3>
        <a:srgbClr val="595959"/>
      </a:accent3>
      <a:accent4>
        <a:srgbClr val="99CFB9"/>
      </a:accent4>
      <a:accent5>
        <a:srgbClr val="D8D8D8"/>
      </a:accent5>
      <a:accent6>
        <a:srgbClr val="BDE5A3"/>
      </a:accent6>
      <a:hlink>
        <a:srgbClr val="0070C0"/>
      </a:hlink>
      <a:folHlink>
        <a:srgbClr val="7030A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ctr">
          <a:defRPr sz="1200" dirty="0" smtClean="0">
            <a:solidFill>
              <a:schemeClr val="bg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Lloyds Banking Group Master slides">
  <a:themeElements>
    <a:clrScheme name="Lloyds Banking Group Colour Palett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864F"/>
      </a:accent1>
      <a:accent2>
        <a:srgbClr val="5ABD19"/>
      </a:accent2>
      <a:accent3>
        <a:srgbClr val="595959"/>
      </a:accent3>
      <a:accent4>
        <a:srgbClr val="99CFB9"/>
      </a:accent4>
      <a:accent5>
        <a:srgbClr val="D8D8D8"/>
      </a:accent5>
      <a:accent6>
        <a:srgbClr val="BDE5A3"/>
      </a:accent6>
      <a:hlink>
        <a:srgbClr val="0070C0"/>
      </a:hlink>
      <a:folHlink>
        <a:srgbClr val="7030A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ctr">
          <a:defRPr sz="1200" dirty="0" smtClean="0">
            <a:solidFill>
              <a:schemeClr val="bg1"/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2_Lloyds Banking Group Master slides">
  <a:themeElements>
    <a:clrScheme name="Lloyds Banking Group Colour Palett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864F"/>
      </a:accent1>
      <a:accent2>
        <a:srgbClr val="5ABD19"/>
      </a:accent2>
      <a:accent3>
        <a:srgbClr val="595959"/>
      </a:accent3>
      <a:accent4>
        <a:srgbClr val="99CFB9"/>
      </a:accent4>
      <a:accent5>
        <a:srgbClr val="D8D8D8"/>
      </a:accent5>
      <a:accent6>
        <a:srgbClr val="BDE5A3"/>
      </a:accent6>
      <a:hlink>
        <a:srgbClr val="0070C0"/>
      </a:hlink>
      <a:folHlink>
        <a:srgbClr val="7030A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ctr">
          <a:defRPr sz="4800" dirty="0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4_Lloyds Banking Group Master slides">
  <a:themeElements>
    <a:clrScheme name="Lloyds Banking Group Colour Palett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864F"/>
      </a:accent1>
      <a:accent2>
        <a:srgbClr val="5ABD19"/>
      </a:accent2>
      <a:accent3>
        <a:srgbClr val="595959"/>
      </a:accent3>
      <a:accent4>
        <a:srgbClr val="99CFB9"/>
      </a:accent4>
      <a:accent5>
        <a:srgbClr val="D8D8D8"/>
      </a:accent5>
      <a:accent6>
        <a:srgbClr val="BDE5A3"/>
      </a:accent6>
      <a:hlink>
        <a:srgbClr val="0070C0"/>
      </a:hlink>
      <a:folHlink>
        <a:srgbClr val="7030A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ctr">
          <a:defRPr sz="1200" dirty="0" smtClean="0">
            <a:solidFill>
              <a:schemeClr val="bg1"/>
            </a:solidFill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0AB34C709A0441BEAA2F437930AB4E" ma:contentTypeVersion="20" ma:contentTypeDescription="Create a new document." ma:contentTypeScope="" ma:versionID="7cb9199c82f2e745307eadcb80cc6d2a">
  <xsd:schema xmlns:xsd="http://www.w3.org/2001/XMLSchema" xmlns:xs="http://www.w3.org/2001/XMLSchema" xmlns:p="http://schemas.microsoft.com/office/2006/metadata/properties" xmlns:ns1="http://schemas.microsoft.com/sharepoint/v3" xmlns:ns2="e905878e-99a7-4763-9462-8a2108216d4e" xmlns:ns3="460ee5f1-4fa3-4fcc-a1f3-b38b940c1174" targetNamespace="http://schemas.microsoft.com/office/2006/metadata/properties" ma:root="true" ma:fieldsID="8bb6a22e848f6ca4eaec622697d07a6e" ns1:_="" ns2:_="" ns3:_="">
    <xsd:import namespace="http://schemas.microsoft.com/sharepoint/v3"/>
    <xsd:import namespace="e905878e-99a7-4763-9462-8a2108216d4e"/>
    <xsd:import namespace="460ee5f1-4fa3-4fcc-a1f3-b38b940c1174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05878e-99a7-4763-9462-8a2108216d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6ee4fd0a-b474-4a32-a144-dd33b078337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6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0ee5f1-4fa3-4fcc-a1f3-b38b940c117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c7264030-4d86-466e-bbca-f4e8faaf37d9}" ma:internalName="TaxCatchAll" ma:showField="CatchAllData" ma:web="460ee5f1-4fa3-4fcc-a1f3-b38b940c11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460ee5f1-4fa3-4fcc-a1f3-b38b940c1174" xsi:nil="true"/>
    <_ip_UnifiedCompliancePolicyProperties xmlns="http://schemas.microsoft.com/sharepoint/v3" xsi:nil="true"/>
    <lcf76f155ced4ddcb4097134ff3c332f xmlns="e905878e-99a7-4763-9462-8a2108216d4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31EC550-E1EE-458B-9D66-75C979F8FC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905878e-99a7-4763-9462-8a2108216d4e"/>
    <ds:schemaRef ds:uri="460ee5f1-4fa3-4fcc-a1f3-b38b940c11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1B665AA-80E3-44CB-A3A3-FBA44629CC3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2A74CB-FA49-4943-8274-62AA6232B94F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sharepoint/v3"/>
    <ds:schemaRef ds:uri="http://purl.org/dc/terms/"/>
    <ds:schemaRef ds:uri="http://schemas.microsoft.com/office/2006/metadata/properties"/>
    <ds:schemaRef ds:uri="e905878e-99a7-4763-9462-8a2108216d4e"/>
    <ds:schemaRef ds:uri="http://schemas.microsoft.com/office/infopath/2007/PartnerControls"/>
    <ds:schemaRef ds:uri="http://schemas.openxmlformats.org/package/2006/metadata/core-properties"/>
    <ds:schemaRef ds:uri="460ee5f1-4fa3-4fcc-a1f3-b38b940c1174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17151eb3-00ab-470c-b25c-644c7691e891}" enabled="1" method="Privileged" siteId="{3ded2960-214a-46ff-8cf4-611f125e2398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64307</TotalTime>
  <Words>338</Words>
  <Application>Microsoft Office PowerPoint</Application>
  <PresentationFormat>A4 Paper (210x297 mm)</PresentationFormat>
  <Paragraphs>61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ＭＳ Ｐゴシック</vt:lpstr>
      <vt:lpstr>Arial</vt:lpstr>
      <vt:lpstr>Wingdings</vt:lpstr>
      <vt:lpstr>Lloyds Banking Group Master slides</vt:lpstr>
      <vt:lpstr>1_Lloyds Banking Group Master slides</vt:lpstr>
      <vt:lpstr>2_Lloyds Banking Group Master slides</vt:lpstr>
      <vt:lpstr>4_Lloyds Banking Group Master slides</vt:lpstr>
      <vt:lpstr>It’s my choice</vt:lpstr>
      <vt:lpstr>Introduction</vt:lpstr>
      <vt:lpstr>My Money</vt:lpstr>
      <vt:lpstr>Spending and using our money</vt:lpstr>
      <vt:lpstr>Money Choice Bingo</vt:lpstr>
      <vt:lpstr>Money Choice Bingo</vt:lpstr>
      <vt:lpstr>Staying safe with money in a digital world</vt:lpstr>
      <vt:lpstr>Two, four, six!</vt:lpstr>
      <vt:lpstr>A big thank you!</vt:lpstr>
    </vt:vector>
  </TitlesOfParts>
  <Company>Lloyds Banking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It’s my choice</dc:title>
  <dc:creator>Rimoncelli, Dan (Strategy &amp; Planning, LBG Group Marketing)</dc:creator>
  <cp:lastModifiedBy>Myers, Tracey (Group Corporate Affairs)</cp:lastModifiedBy>
  <cp:revision>3559</cp:revision>
  <cp:lastPrinted>2019-11-12T10:09:47Z</cp:lastPrinted>
  <dcterms:created xsi:type="dcterms:W3CDTF">2009-01-21T19:55:17Z</dcterms:created>
  <dcterms:modified xsi:type="dcterms:W3CDTF">2025-02-17T15:38:37Z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0x010100B90AB34C709A0441BEAA2F437930AB4E</vt:lpwstr>
  </property>
  <property fmtid="{D5CDD505-2E9C-101B-9397-08002B2CF9AE}" pid="3" name="TitusGUID">
    <vt:lpwstr>8cb2ee10-1e9e-4c83-a19e-3964e6dc3dc4</vt:lpwstr>
  </property>
  <property fmtid="{D5CDD505-2E9C-101B-9397-08002B2CF9AE}" pid="4" name="TITUS">
    <vt:lpwstr>&lt;p align="center"&gt; &lt;/p&gt;</vt:lpwstr>
  </property>
  <property fmtid="{D5CDD505-2E9C-101B-9397-08002B2CF9AE}" pid="5" name="Classification">
    <vt:lpwstr>Internal</vt:lpwstr>
  </property>
  <property fmtid="{D5CDD505-2E9C-101B-9397-08002B2CF9AE}" pid="6" name="HeadersandFooters">
    <vt:lpwstr>None</vt:lpwstr>
  </property>
  <property fmtid="{D5CDD505-2E9C-101B-9397-08002B2CF9AE}" pid="7" name="MSIP_Label_7bc792f8-6d75-423a-9981-629281829092_Enabled">
    <vt:lpwstr>True</vt:lpwstr>
  </property>
  <property fmtid="{D5CDD505-2E9C-101B-9397-08002B2CF9AE}" pid="8" name="MSIP_Label_7bc792f8-6d75-423a-9981-629281829092_SiteId">
    <vt:lpwstr>3ded2960-214a-46ff-8cf4-611f125e2398</vt:lpwstr>
  </property>
  <property fmtid="{D5CDD505-2E9C-101B-9397-08002B2CF9AE}" pid="9" name="MSIP_Label_7bc792f8-6d75-423a-9981-629281829092_Owner">
    <vt:lpwstr>Priya.Shah@lloydsbanking.com</vt:lpwstr>
  </property>
  <property fmtid="{D5CDD505-2E9C-101B-9397-08002B2CF9AE}" pid="10" name="MSIP_Label_7bc792f8-6d75-423a-9981-629281829092_SetDate">
    <vt:lpwstr>2019-10-25T15:37:23.6238436Z</vt:lpwstr>
  </property>
  <property fmtid="{D5CDD505-2E9C-101B-9397-08002B2CF9AE}" pid="11" name="MSIP_Label_7bc792f8-6d75-423a-9981-629281829092_Name">
    <vt:lpwstr>Limited</vt:lpwstr>
  </property>
  <property fmtid="{D5CDD505-2E9C-101B-9397-08002B2CF9AE}" pid="12" name="MSIP_Label_7bc792f8-6d75-423a-9981-629281829092_Application">
    <vt:lpwstr>Microsoft Azure Information Protection</vt:lpwstr>
  </property>
  <property fmtid="{D5CDD505-2E9C-101B-9397-08002B2CF9AE}" pid="13" name="MSIP_Label_7bc792f8-6d75-423a-9981-629281829092_ActionId">
    <vt:lpwstr>63e1f0ce-b232-4455-ab4d-7e59a96c6da6</vt:lpwstr>
  </property>
  <property fmtid="{D5CDD505-2E9C-101B-9397-08002B2CF9AE}" pid="14" name="MSIP_Label_7bc792f8-6d75-423a-9981-629281829092_Extended_MSFT_Method">
    <vt:lpwstr>Automatic</vt:lpwstr>
  </property>
  <property fmtid="{D5CDD505-2E9C-101B-9397-08002B2CF9AE}" pid="15" name="Sensitivity">
    <vt:lpwstr>Limited</vt:lpwstr>
  </property>
  <property fmtid="{D5CDD505-2E9C-101B-9397-08002B2CF9AE}" pid="16" name="Order">
    <vt:r8>18400</vt:r8>
  </property>
  <property fmtid="{D5CDD505-2E9C-101B-9397-08002B2CF9AE}" pid="17" name="ComplianceAssetId">
    <vt:lpwstr/>
  </property>
  <property fmtid="{D5CDD505-2E9C-101B-9397-08002B2CF9AE}" pid="18" name="MediaServiceImageTags">
    <vt:lpwstr/>
  </property>
</Properties>
</file>