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6" Type="http://schemas.microsoft.com/office/2020/02/relationships/classificationlabels" Target="docMetadata/LabelInfo.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60" r:id="rId4"/>
    <p:sldMasterId id="2147483681" r:id="rId5"/>
  </p:sldMasterIdLst>
  <p:notesMasterIdLst>
    <p:notesMasterId r:id="rId29"/>
  </p:notesMasterIdLst>
  <p:handoutMasterIdLst>
    <p:handoutMasterId r:id="rId30"/>
  </p:handoutMasterIdLst>
  <p:sldIdLst>
    <p:sldId id="281" r:id="rId6"/>
    <p:sldId id="303" r:id="rId7"/>
    <p:sldId id="282" r:id="rId8"/>
    <p:sldId id="296" r:id="rId9"/>
    <p:sldId id="271" r:id="rId10"/>
    <p:sldId id="272" r:id="rId11"/>
    <p:sldId id="273" r:id="rId12"/>
    <p:sldId id="274" r:id="rId13"/>
    <p:sldId id="297" r:id="rId14"/>
    <p:sldId id="298" r:id="rId15"/>
    <p:sldId id="299" r:id="rId16"/>
    <p:sldId id="300" r:id="rId17"/>
    <p:sldId id="275" r:id="rId18"/>
    <p:sldId id="276" r:id="rId19"/>
    <p:sldId id="289" r:id="rId20"/>
    <p:sldId id="283" r:id="rId21"/>
    <p:sldId id="301" r:id="rId22"/>
    <p:sldId id="277" r:id="rId23"/>
    <p:sldId id="278" r:id="rId24"/>
    <p:sldId id="279" r:id="rId25"/>
    <p:sldId id="302" r:id="rId26"/>
    <p:sldId id="304" r:id="rId27"/>
    <p:sldId id="305" r:id="rId28"/>
  </p:sldIdLst>
  <p:sldSz cx="12192000" cy="6858000"/>
  <p:notesSz cx="6858000" cy="9144000"/>
  <p:embeddedFontLst>
    <p:embeddedFont>
      <p:font typeface="Lloyds Bank Jack" panose="02000503040000020004" pitchFamily="50" charset="0"/>
      <p:regular r:id="rId31"/>
      <p:bold r:id="rId32"/>
      <p:italic r:id="rId33"/>
      <p:boldItalic r:id="rId34"/>
    </p:embeddedFont>
    <p:embeddedFont>
      <p:font typeface="Lloyds Bank Jack Light" panose="02000503040000020004" pitchFamily="50" charset="0"/>
      <p:regular r:id="rId35"/>
      <p:italic r:id="rId36"/>
    </p:embeddedFont>
    <p:embeddedFont>
      <p:font typeface="Lloyds Bank Jack Medium" panose="02000606060000020004" pitchFamily="50" charset="0"/>
      <p:regular r:id="rId37"/>
      <p:italic r:id="rId38"/>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modifyVerifier cryptProviderType="rsaAES" cryptAlgorithmClass="hash" cryptAlgorithmType="typeAny" cryptAlgorithmSid="14" spinCount="100000" saltData="eK3T2Cx8NJR6lyn/UgYpuA==" hashData="RGyDTlF913BnKbSc5P2pFNXxBgwoOZ6wuqu+7fgg0cSH/ynxGrjJPYPsJK+QAZqTk88CnWzkfr7YtX1qrKdN/A=="/>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65707E21-31D3-9688-986D-B28A774CFEB5}" name="Williams, Nicola ((Group Customer Inclusion))" initials="WI" userId="S::nicola.williams1@lloydsbanking.com::16f7d3d4-dd13-4ea8-9aba-d2692b196d41" providerId="AD"/>
  <p188:author id="{88BD1F5F-381C-5B3F-626F-EFE170E9BC0C}" name="Franklin, Chris (Customer Inclusion, Customer Channels)" initials="FC" userId="S::chris.franklin@lloydsbanking.com::826ee402-fbdb-4034-a7c7-db309b41606d" providerId="AD"/>
  <p188:author id="{D166ADA9-AF04-E283-5A99-A5910D57E2C5}" name="Michael Osborne" initials="" userId="S::mike@upskilldigital.com::9c0de20d-36c4-4497-93c0-fd6961c417d7" providerId="AD"/>
  <p188:author id="{865A1CD2-5D88-1B70-DA30-1BDDB54B120C}" name="Franklin, Chris (Customer Inclusion, Customer Channels)" initials="" userId="S::Chris.Franklin@lloydsbanking.com::826ee402-fbdb-4034-a7c7-db309b41606d" providerId="AD"/>
</p188:authorLst>
</file>

<file path=ppt/presProps.xml><?xml version="1.0" encoding="utf-8"?>
<p:presentationPr xmlns:a="http://schemas.openxmlformats.org/drawingml/2006/main" xmlns:r="http://schemas.openxmlformats.org/officeDocument/2006/relationships" xmlns:p="http://schemas.openxmlformats.org/presentationml/2006/main">
  <p:clrMru>
    <a:srgbClr val="024731"/>
    <a:srgbClr val="CC00CC"/>
    <a:srgbClr val="323233"/>
    <a:srgbClr val="006A4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E2774B77-711C-4ED2-A1A3-CC7633454279}" v="1" dt="2024-04-24T14:08:01.052"/>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0427" autoAdjust="0"/>
    <p:restoredTop sz="44251" autoAdjust="0"/>
  </p:normalViewPr>
  <p:slideViewPr>
    <p:cSldViewPr snapToGrid="0">
      <p:cViewPr varScale="1">
        <p:scale>
          <a:sx n="49" d="100"/>
          <a:sy n="49" d="100"/>
        </p:scale>
        <p:origin x="2640" y="42"/>
      </p:cViewPr>
      <p:guideLst>
        <p:guide orient="horz" pos="2160"/>
        <p:guide pos="3840"/>
      </p:guideLst>
    </p:cSldViewPr>
  </p:slideViewPr>
  <p:notesTextViewPr>
    <p:cViewPr>
      <p:scale>
        <a:sx n="1" d="1"/>
        <a:sy n="1" d="1"/>
      </p:scale>
      <p:origin x="0" y="0"/>
    </p:cViewPr>
  </p:notesTextViewPr>
  <p:notesViewPr>
    <p:cSldViewPr snapToGrid="0">
      <p:cViewPr varScale="1">
        <p:scale>
          <a:sx n="97" d="100"/>
          <a:sy n="97" d="100"/>
        </p:scale>
        <p:origin x="4328" y="200"/>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presProps" Target="presProps.xml"/><Relationship Id="rId21" Type="http://schemas.openxmlformats.org/officeDocument/2006/relationships/slide" Target="slides/slide16.xml"/><Relationship Id="rId34" Type="http://schemas.openxmlformats.org/officeDocument/2006/relationships/font" Target="fonts/font4.fntdata"/><Relationship Id="rId42" Type="http://schemas.openxmlformats.org/officeDocument/2006/relationships/tableStyles" Target="tableStyles.xml"/><Relationship Id="rId7" Type="http://schemas.openxmlformats.org/officeDocument/2006/relationships/slide" Target="slides/slide2.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notesMaster" Target="notesMasters/notesMaster1.xml"/><Relationship Id="rId41"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font" Target="fonts/font2.fntdata"/><Relationship Id="rId37" Type="http://schemas.openxmlformats.org/officeDocument/2006/relationships/font" Target="fonts/font7.fntdata"/><Relationship Id="rId40" Type="http://schemas.openxmlformats.org/officeDocument/2006/relationships/viewProps" Target="viewProps.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font" Target="fonts/font6.fntdata"/><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font" Target="fonts/font1.fntdata"/><Relationship Id="rId44" Type="http://schemas.microsoft.com/office/2018/10/relationships/authors" Target="authors.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handoutMaster" Target="handoutMasters/handoutMaster1.xml"/><Relationship Id="rId35" Type="http://schemas.openxmlformats.org/officeDocument/2006/relationships/font" Target="fonts/font5.fntdata"/><Relationship Id="rId43" Type="http://schemas.microsoft.com/office/2015/10/relationships/revisionInfo" Target="revisionInfo.xml"/><Relationship Id="rId8" Type="http://schemas.openxmlformats.org/officeDocument/2006/relationships/slide" Target="slides/slide3.xml"/><Relationship Id="rId3" Type="http://schemas.openxmlformats.org/officeDocument/2006/relationships/customXml" Target="../customXml/item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font" Target="fonts/font3.fntdata"/><Relationship Id="rId38" Type="http://schemas.openxmlformats.org/officeDocument/2006/relationships/font" Target="fonts/font8.fntdata"/></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B04CAC86-20BE-9AEB-1606-D38D62D67E90}"/>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EA0BBF86-CD31-7916-BDDB-3D263A220C26}"/>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AD6A6166-586A-5345-A6F2-2F2645122A24}" type="datetimeFigureOut">
              <a:rPr lang="en-US" smtClean="0"/>
              <a:t>5/14/2024</a:t>
            </a:fld>
            <a:endParaRPr lang="en-US"/>
          </a:p>
        </p:txBody>
      </p:sp>
      <p:sp>
        <p:nvSpPr>
          <p:cNvPr id="4" name="Footer Placeholder 3">
            <a:extLst>
              <a:ext uri="{FF2B5EF4-FFF2-40B4-BE49-F238E27FC236}">
                <a16:creationId xmlns:a16="http://schemas.microsoft.com/office/drawing/2014/main" id="{34925D9D-1491-3C2F-3291-055385BDB1DE}"/>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626097C5-9136-B344-9521-A1DB1458BB17}"/>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3FFA3876-0DF2-E143-86FD-F0484958282D}" type="slidenum">
              <a:rPr lang="en-US" smtClean="0"/>
              <a:t>‹#›</a:t>
            </a:fld>
            <a:endParaRPr lang="en-US"/>
          </a:p>
        </p:txBody>
      </p:sp>
    </p:spTree>
    <p:extLst>
      <p:ext uri="{BB962C8B-B14F-4D97-AF65-F5344CB8AC3E}">
        <p14:creationId xmlns:p14="http://schemas.microsoft.com/office/powerpoint/2010/main" val="394755785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5C45E34-29FC-4797-9C29-5F23DD7C4D43}" type="datetimeFigureOut">
              <a:rPr lang="en-GB" smtClean="0"/>
              <a:t>14/05/2024</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EBEBF41-136C-406D-8E2D-B112DBFA8C1A}" type="slidenum">
              <a:rPr lang="en-GB" smtClean="0"/>
              <a:t>‹#›</a:t>
            </a:fld>
            <a:endParaRPr lang="en-GB"/>
          </a:p>
        </p:txBody>
      </p:sp>
    </p:spTree>
    <p:extLst>
      <p:ext uri="{BB962C8B-B14F-4D97-AF65-F5344CB8AC3E}">
        <p14:creationId xmlns:p14="http://schemas.microsoft.com/office/powerpoint/2010/main" val="428211018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8" Type="http://schemas.openxmlformats.org/officeDocument/2006/relationships/hyperlink" Target="https://www.which.co.uk/" TargetMode="External"/><Relationship Id="rId3" Type="http://schemas.openxmlformats.org/officeDocument/2006/relationships/hyperlink" Target="https://www.confused.com/" TargetMode="External"/><Relationship Id="rId7" Type="http://schemas.openxmlformats.org/officeDocument/2006/relationships/hyperlink" Target="https://www.uswitch.com/" TargetMode="External"/><Relationship Id="rId2" Type="http://schemas.openxmlformats.org/officeDocument/2006/relationships/slide" Target="../slides/slide16.xml"/><Relationship Id="rId1" Type="http://schemas.openxmlformats.org/officeDocument/2006/relationships/notesMaster" Target="../notesMasters/notesMaster1.xml"/><Relationship Id="rId6" Type="http://schemas.openxmlformats.org/officeDocument/2006/relationships/hyperlink" Target="https://www.gocompare.com/" TargetMode="External"/><Relationship Id="rId5" Type="http://schemas.openxmlformats.org/officeDocument/2006/relationships/hyperlink" Target="https://www.comparethemarket.com/" TargetMode="External"/><Relationship Id="rId4" Type="http://schemas.openxmlformats.org/officeDocument/2006/relationships/hyperlink" Target="https://www.moneysupermarket.com/" TargetMode="External"/><Relationship Id="rId9" Type="http://schemas.openxmlformats.org/officeDocument/2006/relationships/hyperlink" Target="https://uk.trustpilot.com/" TargetMode="External"/></Relationships>
</file>

<file path=ppt/notesSlides/_rels/notesSlide17.xml.rels><?xml version="1.0" encoding="UTF-8" standalone="yes"?>
<Relationships xmlns="http://schemas.openxmlformats.org/package/2006/relationships"><Relationship Id="rId3" Type="http://schemas.openxmlformats.org/officeDocument/2006/relationships/hyperlink" Target="https://hugoenergyapp.co.uk/" TargetMode="External"/><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3" Type="http://schemas.openxmlformats.org/officeDocument/2006/relationships/hyperlink" Target="https://www.lloydsbankacademy.co.uk/learn-for-life-new/get-started-online/managing-your-bills-and-utilities/" TargetMode="External"/><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3" Type="http://schemas.openxmlformats.org/officeDocument/2006/relationships/hyperlink" Target="https://www.lloydsbankacademy.co.uk/learn-for-life/get-started-online/" TargetMode="External"/><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lvl="0" indent="-342900">
              <a:lnSpc>
                <a:spcPct val="120000"/>
              </a:lnSpc>
              <a:buFont typeface="Symbol" pitchFamily="2" charset="2"/>
              <a:buChar char=""/>
            </a:pPr>
            <a:r>
              <a:rPr lang="en-GB" sz="1800" b="1" dirty="0">
                <a:solidFill>
                  <a:srgbClr val="313233"/>
                </a:solidFill>
                <a:effectLst/>
                <a:latin typeface="Lloyds Bank Jack Light" panose="02000503040000020004" pitchFamily="2" charset="77"/>
                <a:ea typeface="Arial" panose="020B0604020202020204" pitchFamily="34" charset="0"/>
                <a:cs typeface="Arial" panose="020B0604020202020204" pitchFamily="34" charset="0"/>
              </a:rPr>
              <a:t>Check what Wi-Fi network is available, its name and any password required; write up / make available to the learners</a:t>
            </a:r>
          </a:p>
          <a:p>
            <a:pPr marL="342900" lvl="0" indent="-342900">
              <a:lnSpc>
                <a:spcPct val="120000"/>
              </a:lnSpc>
              <a:buFont typeface="Symbol" pitchFamily="2" charset="2"/>
              <a:buChar char=""/>
            </a:pPr>
            <a:r>
              <a:rPr lang="en-GB" sz="1800" b="1" dirty="0">
                <a:solidFill>
                  <a:srgbClr val="313233"/>
                </a:solidFill>
                <a:effectLst/>
                <a:latin typeface="Lloyds Bank Jack Light" panose="02000503040000020004" pitchFamily="2" charset="77"/>
                <a:ea typeface="Arial" panose="020B0604020202020204" pitchFamily="34" charset="0"/>
                <a:cs typeface="Arial" panose="020B0604020202020204" pitchFamily="34" charset="0"/>
              </a:rPr>
              <a:t>Welcome people into the room</a:t>
            </a:r>
          </a:p>
          <a:p>
            <a:pPr marL="342900" lvl="0" indent="-342900">
              <a:lnSpc>
                <a:spcPct val="120000"/>
              </a:lnSpc>
              <a:buFont typeface="Symbol" pitchFamily="2" charset="2"/>
              <a:buChar char=""/>
            </a:pPr>
            <a:r>
              <a:rPr lang="en-GB" sz="1800" b="1" dirty="0">
                <a:solidFill>
                  <a:srgbClr val="313233"/>
                </a:solidFill>
                <a:effectLst/>
                <a:latin typeface="Lloyds Bank Jack Light" panose="02000503040000020004" pitchFamily="2" charset="77"/>
                <a:ea typeface="Arial" panose="020B0604020202020204" pitchFamily="34" charset="0"/>
                <a:cs typeface="Arial" panose="020B0604020202020204" pitchFamily="34" charset="0"/>
              </a:rPr>
              <a:t>Introduce yourself</a:t>
            </a:r>
          </a:p>
          <a:p>
            <a:pPr marL="342900" lvl="0" indent="-342900">
              <a:lnSpc>
                <a:spcPct val="120000"/>
              </a:lnSpc>
              <a:buFont typeface="Symbol" pitchFamily="2" charset="2"/>
              <a:buChar char=""/>
            </a:pPr>
            <a:r>
              <a:rPr lang="en-GB" sz="1800" b="1" dirty="0">
                <a:solidFill>
                  <a:srgbClr val="313233"/>
                </a:solidFill>
                <a:effectLst/>
                <a:latin typeface="Lloyds Bank Jack Light" panose="02000503040000020004" pitchFamily="2" charset="77"/>
                <a:ea typeface="Arial" panose="020B0604020202020204" pitchFamily="34" charset="0"/>
                <a:cs typeface="Arial" panose="020B0604020202020204" pitchFamily="34" charset="0"/>
              </a:rPr>
              <a:t>Make sure everyone is comfortable</a:t>
            </a:r>
          </a:p>
          <a:p>
            <a:pPr marL="342900" lvl="0" indent="-342900">
              <a:lnSpc>
                <a:spcPct val="120000"/>
              </a:lnSpc>
              <a:spcAft>
                <a:spcPts val="1200"/>
              </a:spcAft>
              <a:buFont typeface="Symbol" pitchFamily="2" charset="2"/>
              <a:buChar char=""/>
            </a:pPr>
            <a:r>
              <a:rPr lang="en-GB" sz="1800" b="1" dirty="0">
                <a:solidFill>
                  <a:srgbClr val="313233"/>
                </a:solidFill>
                <a:effectLst/>
                <a:latin typeface="Lloyds Bank Jack Light" panose="02000503040000020004" pitchFamily="2" charset="77"/>
                <a:ea typeface="Arial" panose="020B0604020202020204" pitchFamily="34" charset="0"/>
                <a:cs typeface="Arial" panose="020B0604020202020204" pitchFamily="34" charset="0"/>
              </a:rPr>
              <a:t>Go to the next slide when you’re ready to start the lesson</a:t>
            </a:r>
          </a:p>
        </p:txBody>
      </p:sp>
      <p:sp>
        <p:nvSpPr>
          <p:cNvPr id="4" name="Slide Number Placeholder 3"/>
          <p:cNvSpPr>
            <a:spLocks noGrp="1"/>
          </p:cNvSpPr>
          <p:nvPr>
            <p:ph type="sldNum" sz="quarter" idx="5"/>
          </p:nvPr>
        </p:nvSpPr>
        <p:spPr/>
        <p:txBody>
          <a:bodyPr/>
          <a:lstStyle/>
          <a:p>
            <a:fld id="{5EBEBF41-136C-406D-8E2D-B112DBFA8C1A}" type="slidenum">
              <a:rPr lang="en-GB" smtClean="0"/>
              <a:t>1</a:t>
            </a:fld>
            <a:endParaRPr lang="en-GB"/>
          </a:p>
        </p:txBody>
      </p:sp>
    </p:spTree>
    <p:extLst>
      <p:ext uri="{BB962C8B-B14F-4D97-AF65-F5344CB8AC3E}">
        <p14:creationId xmlns:p14="http://schemas.microsoft.com/office/powerpoint/2010/main" val="279277945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lvl="0" indent="-342900">
              <a:lnSpc>
                <a:spcPct val="120000"/>
              </a:lnSpc>
              <a:buFont typeface="Arial" panose="020B0604020202020204" pitchFamily="34" charset="0"/>
              <a:buChar char="•"/>
            </a:pPr>
            <a:r>
              <a:rPr lang="en-GB" sz="1800" i="1">
                <a:solidFill>
                  <a:srgbClr val="313233"/>
                </a:solidFill>
                <a:effectLst/>
                <a:latin typeface="Lloyds Bank Jack Light" panose="02000503040000020004" pitchFamily="2" charset="77"/>
                <a:ea typeface="Arial" panose="020B0604020202020204" pitchFamily="34" charset="0"/>
                <a:cs typeface="Arial" panose="020B0604020202020204" pitchFamily="34" charset="0"/>
              </a:rPr>
              <a:t>Look for the "</a:t>
            </a:r>
            <a:r>
              <a:rPr lang="en-GB" sz="1800" b="1" i="1">
                <a:solidFill>
                  <a:srgbClr val="313233"/>
                </a:solidFill>
                <a:effectLst/>
                <a:latin typeface="Lloyds Bank Jack Light" panose="02000503040000020004" pitchFamily="2" charset="77"/>
                <a:ea typeface="Arial" panose="020B0604020202020204" pitchFamily="34" charset="0"/>
                <a:cs typeface="Arial" panose="020B0604020202020204" pitchFamily="34" charset="0"/>
              </a:rPr>
              <a:t>Sign Up</a:t>
            </a:r>
            <a:r>
              <a:rPr lang="en-GB" sz="1800" i="1">
                <a:solidFill>
                  <a:srgbClr val="313233"/>
                </a:solidFill>
                <a:effectLst/>
                <a:latin typeface="Lloyds Bank Jack Light" panose="02000503040000020004" pitchFamily="2" charset="77"/>
                <a:ea typeface="Arial" panose="020B0604020202020204" pitchFamily="34" charset="0"/>
                <a:cs typeface="Arial" panose="020B0604020202020204" pitchFamily="34" charset="0"/>
              </a:rPr>
              <a:t>" or "Create an Account" option. Click (or tap) on it to begin the registration process</a:t>
            </a:r>
          </a:p>
        </p:txBody>
      </p:sp>
      <p:sp>
        <p:nvSpPr>
          <p:cNvPr id="4" name="Slide Number Placeholder 3"/>
          <p:cNvSpPr>
            <a:spLocks noGrp="1"/>
          </p:cNvSpPr>
          <p:nvPr>
            <p:ph type="sldNum" sz="quarter" idx="5"/>
          </p:nvPr>
        </p:nvSpPr>
        <p:spPr/>
        <p:txBody>
          <a:bodyPr/>
          <a:lstStyle/>
          <a:p>
            <a:fld id="{5EBEBF41-136C-406D-8E2D-B112DBFA8C1A}" type="slidenum">
              <a:rPr lang="en-GB" smtClean="0"/>
              <a:t>10</a:t>
            </a:fld>
            <a:endParaRPr lang="en-GB"/>
          </a:p>
        </p:txBody>
      </p:sp>
    </p:spTree>
    <p:extLst>
      <p:ext uri="{BB962C8B-B14F-4D97-AF65-F5344CB8AC3E}">
        <p14:creationId xmlns:p14="http://schemas.microsoft.com/office/powerpoint/2010/main" val="264012620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lvl="0" indent="-342900">
              <a:lnSpc>
                <a:spcPct val="120000"/>
              </a:lnSpc>
              <a:buFont typeface="Arial" panose="020B0604020202020204" pitchFamily="34" charset="0"/>
              <a:buChar char="•"/>
            </a:pPr>
            <a:r>
              <a:rPr lang="en-GB" sz="1800" b="1" dirty="0">
                <a:solidFill>
                  <a:srgbClr val="313233"/>
                </a:solidFill>
                <a:effectLst/>
                <a:latin typeface="Lloyds Bank Jack Light" panose="02000503040000020004" pitchFamily="2" charset="77"/>
                <a:ea typeface="Arial" panose="020B0604020202020204" pitchFamily="34" charset="0"/>
                <a:cs typeface="Arial" panose="020B0604020202020204" pitchFamily="34" charset="0"/>
              </a:rPr>
              <a:t>Set up </a:t>
            </a:r>
            <a:r>
              <a:rPr lang="en-GB" sz="1800" dirty="0">
                <a:solidFill>
                  <a:srgbClr val="313233"/>
                </a:solidFill>
                <a:effectLst/>
                <a:latin typeface="Lloyds Bank Jack Light" panose="02000503040000020004" pitchFamily="2" charset="77"/>
                <a:ea typeface="Arial" panose="020B0604020202020204" pitchFamily="34" charset="0"/>
                <a:cs typeface="Arial" panose="020B0604020202020204" pitchFamily="34" charset="0"/>
              </a:rPr>
              <a:t>your account</a:t>
            </a:r>
          </a:p>
          <a:p>
            <a:pPr marL="800100" lvl="1" indent="-342900">
              <a:lnSpc>
                <a:spcPct val="120000"/>
              </a:lnSpc>
              <a:buFont typeface="Courier New" panose="02070309020205020404" pitchFamily="49" charset="0"/>
              <a:buChar char="o"/>
            </a:pPr>
            <a:r>
              <a:rPr lang="en-GB" sz="1800" i="1" dirty="0">
                <a:solidFill>
                  <a:srgbClr val="313233"/>
                </a:solidFill>
                <a:effectLst/>
                <a:latin typeface="Lloyds Bank Jack Light" panose="02000503040000020004" pitchFamily="2" charset="77"/>
                <a:ea typeface="Arial" panose="020B0604020202020204" pitchFamily="34" charset="0"/>
                <a:cs typeface="Arial" panose="020B0604020202020204" pitchFamily="34" charset="0"/>
              </a:rPr>
              <a:t>You'll be asked to provide </a:t>
            </a:r>
            <a:r>
              <a:rPr lang="en-GB" sz="1800" b="1" i="1" dirty="0">
                <a:solidFill>
                  <a:srgbClr val="313233"/>
                </a:solidFill>
                <a:effectLst/>
                <a:latin typeface="Lloyds Bank Jack Light" panose="02000503040000020004" pitchFamily="2" charset="77"/>
                <a:ea typeface="Arial" panose="020B0604020202020204" pitchFamily="34" charset="0"/>
                <a:cs typeface="Arial" panose="020B0604020202020204" pitchFamily="34" charset="0"/>
              </a:rPr>
              <a:t>personal information</a:t>
            </a:r>
            <a:r>
              <a:rPr lang="en-GB" sz="1800" i="1" dirty="0">
                <a:solidFill>
                  <a:srgbClr val="313233"/>
                </a:solidFill>
                <a:effectLst/>
                <a:latin typeface="Lloyds Bank Jack Light" panose="02000503040000020004" pitchFamily="2" charset="77"/>
                <a:ea typeface="Arial" panose="020B0604020202020204" pitchFamily="34" charset="0"/>
                <a:cs typeface="Arial" panose="020B0604020202020204" pitchFamily="34" charset="0"/>
              </a:rPr>
              <a:t>, including your name, contact details, and sometimes your account or customer number</a:t>
            </a:r>
            <a:endParaRPr lang="en-GB" sz="1800" dirty="0">
              <a:solidFill>
                <a:srgbClr val="313233"/>
              </a:solidFill>
              <a:effectLst/>
              <a:latin typeface="Lloyds Bank Jack Light" panose="02000503040000020004" pitchFamily="2" charset="77"/>
              <a:ea typeface="Arial" panose="020B0604020202020204" pitchFamily="34" charset="0"/>
              <a:cs typeface="Arial" panose="020B0604020202020204" pitchFamily="34" charset="0"/>
            </a:endParaRPr>
          </a:p>
          <a:p>
            <a:pPr marL="800100" lvl="1" indent="-342900">
              <a:lnSpc>
                <a:spcPct val="120000"/>
              </a:lnSpc>
              <a:buFont typeface="Courier New" panose="02070309020205020404" pitchFamily="49" charset="0"/>
              <a:buChar char="o"/>
            </a:pPr>
            <a:r>
              <a:rPr lang="en-GB" sz="1800" b="1" i="1" dirty="0">
                <a:solidFill>
                  <a:srgbClr val="313233"/>
                </a:solidFill>
                <a:effectLst/>
                <a:latin typeface="Lloyds Bank Jack Light" panose="02000503040000020004" pitchFamily="2" charset="77"/>
                <a:ea typeface="Arial" panose="020B0604020202020204" pitchFamily="34" charset="0"/>
                <a:cs typeface="Arial" panose="020B0604020202020204" pitchFamily="34" charset="0"/>
              </a:rPr>
              <a:t>Create a strong password</a:t>
            </a:r>
            <a:r>
              <a:rPr lang="en-GB" sz="1800" i="1" dirty="0">
                <a:solidFill>
                  <a:srgbClr val="313233"/>
                </a:solidFill>
                <a:effectLst/>
                <a:latin typeface="Lloyds Bank Jack Light" panose="02000503040000020004" pitchFamily="2" charset="77"/>
                <a:ea typeface="Arial" panose="020B0604020202020204" pitchFamily="34" charset="0"/>
                <a:cs typeface="Arial" panose="020B0604020202020204" pitchFamily="34" charset="0"/>
              </a:rPr>
              <a:t> for your account. It's important to choose a password that's unique and difficult for others to guess</a:t>
            </a:r>
            <a:endParaRPr lang="en-GB" sz="1800" dirty="0">
              <a:solidFill>
                <a:srgbClr val="313233"/>
              </a:solidFill>
              <a:effectLst/>
              <a:latin typeface="Lloyds Bank Jack Light" panose="02000503040000020004" pitchFamily="2" charset="77"/>
              <a:ea typeface="Arial" panose="020B0604020202020204" pitchFamily="34" charset="0"/>
              <a:cs typeface="Arial" panose="020B0604020202020204" pitchFamily="34" charset="0"/>
            </a:endParaRPr>
          </a:p>
          <a:p>
            <a:pPr marL="800100" lvl="1" indent="-342900">
              <a:lnSpc>
                <a:spcPct val="120000"/>
              </a:lnSpc>
              <a:buFont typeface="Courier New" panose="02070309020205020404" pitchFamily="49" charset="0"/>
              <a:buChar char="o"/>
            </a:pPr>
            <a:r>
              <a:rPr lang="en-GB" sz="1800" i="1" dirty="0">
                <a:solidFill>
                  <a:srgbClr val="313233"/>
                </a:solidFill>
                <a:effectLst/>
                <a:latin typeface="Lloyds Bank Jack Light" panose="02000503040000020004" pitchFamily="2" charset="77"/>
                <a:ea typeface="Arial" panose="020B0604020202020204" pitchFamily="34" charset="0"/>
                <a:cs typeface="Arial" panose="020B0604020202020204" pitchFamily="34" charset="0"/>
              </a:rPr>
              <a:t>Some providers may send a </a:t>
            </a:r>
            <a:r>
              <a:rPr lang="en-GB" sz="1800" b="1" i="1" dirty="0">
                <a:solidFill>
                  <a:srgbClr val="313233"/>
                </a:solidFill>
                <a:effectLst/>
                <a:latin typeface="Lloyds Bank Jack Light" panose="02000503040000020004" pitchFamily="2" charset="77"/>
                <a:ea typeface="Arial" panose="020B0604020202020204" pitchFamily="34" charset="0"/>
                <a:cs typeface="Arial" panose="020B0604020202020204" pitchFamily="34" charset="0"/>
              </a:rPr>
              <a:t>verification</a:t>
            </a:r>
            <a:r>
              <a:rPr lang="en-GB" sz="1800" i="1" dirty="0">
                <a:solidFill>
                  <a:srgbClr val="313233"/>
                </a:solidFill>
                <a:effectLst/>
                <a:latin typeface="Lloyds Bank Jack Light" panose="02000503040000020004" pitchFamily="2" charset="77"/>
                <a:ea typeface="Arial" panose="020B0604020202020204" pitchFamily="34" charset="0"/>
                <a:cs typeface="Arial" panose="020B0604020202020204" pitchFamily="34" charset="0"/>
              </a:rPr>
              <a:t> code to your email or mobile number. Enter this code to confirm who you are</a:t>
            </a:r>
            <a:endParaRPr lang="en-GB" sz="1800" dirty="0">
              <a:solidFill>
                <a:srgbClr val="313233"/>
              </a:solidFill>
              <a:effectLst/>
              <a:latin typeface="Lloyds Bank Jack Light" panose="02000503040000020004" pitchFamily="2" charset="77"/>
              <a:ea typeface="Arial" panose="020B0604020202020204" pitchFamily="34" charset="0"/>
              <a:cs typeface="Arial" panose="020B0604020202020204" pitchFamily="34" charset="0"/>
            </a:endParaRPr>
          </a:p>
          <a:p>
            <a:pPr marL="800100" lvl="1" indent="-342900">
              <a:lnSpc>
                <a:spcPct val="120000"/>
              </a:lnSpc>
              <a:buFont typeface="Courier New" panose="02070309020205020404" pitchFamily="49" charset="0"/>
              <a:buChar char="o"/>
            </a:pPr>
            <a:r>
              <a:rPr lang="en-GB" sz="1800" i="1" dirty="0">
                <a:solidFill>
                  <a:srgbClr val="313233"/>
                </a:solidFill>
                <a:effectLst/>
                <a:latin typeface="Lloyds Bank Jack Light" panose="02000503040000020004" pitchFamily="2" charset="77"/>
                <a:ea typeface="Arial" panose="020B0604020202020204" pitchFamily="34" charset="0"/>
                <a:cs typeface="Arial" panose="020B0604020202020204" pitchFamily="34" charset="0"/>
              </a:rPr>
              <a:t>Input your </a:t>
            </a:r>
            <a:r>
              <a:rPr lang="en-GB" sz="1800" b="1" i="1" dirty="0">
                <a:solidFill>
                  <a:srgbClr val="313233"/>
                </a:solidFill>
                <a:effectLst/>
                <a:latin typeface="Lloyds Bank Jack Light" panose="02000503040000020004" pitchFamily="2" charset="77"/>
                <a:ea typeface="Arial" panose="020B0604020202020204" pitchFamily="34" charset="0"/>
                <a:cs typeface="Arial" panose="020B0604020202020204" pitchFamily="34" charset="0"/>
              </a:rPr>
              <a:t>billing details</a:t>
            </a:r>
            <a:r>
              <a:rPr lang="en-GB" sz="1800" i="1" dirty="0">
                <a:solidFill>
                  <a:srgbClr val="313233"/>
                </a:solidFill>
                <a:effectLst/>
                <a:latin typeface="Lloyds Bank Jack Light" panose="02000503040000020004" pitchFamily="2" charset="77"/>
                <a:ea typeface="Arial" panose="020B0604020202020204" pitchFamily="34" charset="0"/>
                <a:cs typeface="Arial" panose="020B0604020202020204" pitchFamily="34" charset="0"/>
              </a:rPr>
              <a:t>, such as your bank account or credit card information</a:t>
            </a:r>
            <a:endParaRPr lang="en-GB" sz="1800" dirty="0">
              <a:solidFill>
                <a:srgbClr val="313233"/>
              </a:solidFill>
              <a:effectLst/>
              <a:latin typeface="Lloyds Bank Jack Light" panose="02000503040000020004" pitchFamily="2" charset="77"/>
              <a:ea typeface="Arial" panose="020B0604020202020204" pitchFamily="34" charset="0"/>
              <a:cs typeface="Arial" panose="020B0604020202020204" pitchFamily="34" charset="0"/>
            </a:endParaRPr>
          </a:p>
          <a:p>
            <a:pPr marL="800100" lvl="1" indent="-342900">
              <a:lnSpc>
                <a:spcPct val="120000"/>
              </a:lnSpc>
              <a:buFont typeface="Courier New" panose="02070309020205020404" pitchFamily="49" charset="0"/>
              <a:buChar char="o"/>
            </a:pPr>
            <a:r>
              <a:rPr lang="en-GB" sz="1800" i="1" dirty="0">
                <a:solidFill>
                  <a:srgbClr val="313233"/>
                </a:solidFill>
                <a:effectLst/>
                <a:latin typeface="Lloyds Bank Jack Light" panose="02000503040000020004" pitchFamily="2" charset="77"/>
                <a:ea typeface="Arial" panose="020B0604020202020204" pitchFamily="34" charset="0"/>
                <a:cs typeface="Arial" panose="020B0604020202020204" pitchFamily="34" charset="0"/>
              </a:rPr>
              <a:t>Set your </a:t>
            </a:r>
            <a:r>
              <a:rPr lang="en-GB" sz="1800" b="1" i="1" dirty="0">
                <a:solidFill>
                  <a:srgbClr val="313233"/>
                </a:solidFill>
                <a:effectLst/>
                <a:latin typeface="Lloyds Bank Jack Light" panose="02000503040000020004" pitchFamily="2" charset="77"/>
                <a:ea typeface="Arial" panose="020B0604020202020204" pitchFamily="34" charset="0"/>
                <a:cs typeface="Arial" panose="020B0604020202020204" pitchFamily="34" charset="0"/>
              </a:rPr>
              <a:t>communication preferences</a:t>
            </a:r>
            <a:r>
              <a:rPr lang="en-GB" sz="1800" i="1" dirty="0">
                <a:solidFill>
                  <a:srgbClr val="313233"/>
                </a:solidFill>
                <a:effectLst/>
                <a:latin typeface="Lloyds Bank Jack Light" panose="02000503040000020004" pitchFamily="2" charset="77"/>
                <a:ea typeface="Arial" panose="020B0604020202020204" pitchFamily="34" charset="0"/>
                <a:cs typeface="Arial" panose="020B0604020202020204" pitchFamily="34" charset="0"/>
              </a:rPr>
              <a:t>. You can choose to get your bills and notifications through email or text message</a:t>
            </a:r>
          </a:p>
          <a:p>
            <a:pPr marL="800100" marR="0" lvl="1" indent="-342900" algn="l" defTabSz="914400" rtl="0" eaLnBrk="1" fontAlgn="auto" latinLnBrk="0" hangingPunct="1">
              <a:lnSpc>
                <a:spcPct val="120000"/>
              </a:lnSpc>
              <a:spcBef>
                <a:spcPts val="0"/>
              </a:spcBef>
              <a:spcAft>
                <a:spcPts val="0"/>
              </a:spcAft>
              <a:buClrTx/>
              <a:buSzTx/>
              <a:buFont typeface="Courier New" panose="02070309020205020404" pitchFamily="49" charset="0"/>
              <a:buChar char="o"/>
              <a:tabLst/>
              <a:defRPr/>
            </a:pPr>
            <a:r>
              <a:rPr lang="en-GB" sz="1800" b="1" i="1" dirty="0">
                <a:solidFill>
                  <a:srgbClr val="313233"/>
                </a:solidFill>
                <a:effectLst/>
                <a:latin typeface="Lloyds Bank Jack Light" panose="02000503040000020004" pitchFamily="2" charset="77"/>
                <a:ea typeface="Arial" panose="020B0604020202020204" pitchFamily="34" charset="0"/>
                <a:cs typeface="Arial" panose="020B0604020202020204" pitchFamily="34" charset="0"/>
              </a:rPr>
              <a:t>Double-check all the information</a:t>
            </a:r>
            <a:r>
              <a:rPr lang="en-GB" sz="1800" i="1" dirty="0">
                <a:solidFill>
                  <a:srgbClr val="313233"/>
                </a:solidFill>
                <a:effectLst/>
                <a:latin typeface="Lloyds Bank Jack Light" panose="02000503040000020004" pitchFamily="2" charset="77"/>
                <a:ea typeface="Arial" panose="020B0604020202020204" pitchFamily="34" charset="0"/>
                <a:cs typeface="Arial" panose="020B0604020202020204" pitchFamily="34" charset="0"/>
              </a:rPr>
              <a:t> you've provided, and once you're satisfied, </a:t>
            </a:r>
            <a:r>
              <a:rPr lang="en-GB" sz="1800" b="1" i="1" dirty="0">
                <a:solidFill>
                  <a:srgbClr val="313233"/>
                </a:solidFill>
                <a:effectLst/>
                <a:latin typeface="Lloyds Bank Jack Light" panose="02000503040000020004" pitchFamily="2" charset="77"/>
                <a:ea typeface="Arial" panose="020B0604020202020204" pitchFamily="34" charset="0"/>
                <a:cs typeface="Arial" panose="020B0604020202020204" pitchFamily="34" charset="0"/>
              </a:rPr>
              <a:t>confirm your registration. </a:t>
            </a:r>
            <a:r>
              <a:rPr lang="en-GB" sz="1800" i="1" dirty="0">
                <a:solidFill>
                  <a:srgbClr val="313233"/>
                </a:solidFill>
                <a:effectLst/>
                <a:latin typeface="Lloyds Bank Jack Light" panose="02000503040000020004" pitchFamily="2" charset="77"/>
                <a:ea typeface="Arial" panose="020B0604020202020204" pitchFamily="34" charset="0"/>
                <a:cs typeface="Arial" panose="020B0604020202020204" pitchFamily="34" charset="0"/>
              </a:rPr>
              <a:t>At this stage</a:t>
            </a:r>
            <a:r>
              <a:rPr lang="en-GB" sz="1800" b="1" i="1" dirty="0">
                <a:solidFill>
                  <a:srgbClr val="313233"/>
                </a:solidFill>
                <a:effectLst/>
                <a:latin typeface="Lloyds Bank Jack Light" panose="02000503040000020004" pitchFamily="2" charset="77"/>
                <a:ea typeface="Arial" panose="020B0604020202020204" pitchFamily="34" charset="0"/>
                <a:cs typeface="Arial" panose="020B0604020202020204" pitchFamily="34" charset="0"/>
              </a:rPr>
              <a:t>, your online account is now created,</a:t>
            </a:r>
            <a:r>
              <a:rPr lang="en-GB" sz="1800" i="1" dirty="0">
                <a:solidFill>
                  <a:srgbClr val="313233"/>
                </a:solidFill>
                <a:effectLst/>
                <a:latin typeface="Lloyds Bank Jack Light" panose="02000503040000020004" pitchFamily="2" charset="77"/>
                <a:ea typeface="Arial" panose="020B0604020202020204" pitchFamily="34" charset="0"/>
                <a:cs typeface="Arial" panose="020B0604020202020204" pitchFamily="34" charset="0"/>
              </a:rPr>
              <a:t> and you can log in with your email and password</a:t>
            </a:r>
            <a:endParaRPr lang="en-GB" sz="1800" dirty="0">
              <a:solidFill>
                <a:srgbClr val="313233"/>
              </a:solidFill>
              <a:effectLst/>
              <a:latin typeface="Lloyds Bank Jack Light" panose="02000503040000020004" pitchFamily="2" charset="77"/>
              <a:ea typeface="Arial" panose="020B0604020202020204" pitchFamily="34" charset="0"/>
              <a:cs typeface="Arial" panose="020B0604020202020204" pitchFamily="34" charset="0"/>
            </a:endParaRPr>
          </a:p>
          <a:p>
            <a:pPr marL="457200" lvl="1" indent="0">
              <a:lnSpc>
                <a:spcPct val="120000"/>
              </a:lnSpc>
              <a:buFont typeface="Courier New" panose="02070309020205020404" pitchFamily="49" charset="0"/>
              <a:buNone/>
            </a:pPr>
            <a:endParaRPr lang="en-GB" sz="1800" dirty="0">
              <a:solidFill>
                <a:srgbClr val="313233"/>
              </a:solidFill>
              <a:effectLst/>
              <a:latin typeface="Lloyds Bank Jack Light" panose="02000503040000020004" pitchFamily="2" charset="77"/>
              <a:ea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fld id="{5EBEBF41-136C-406D-8E2D-B112DBFA8C1A}" type="slidenum">
              <a:rPr lang="en-GB" smtClean="0"/>
              <a:t>11</a:t>
            </a:fld>
            <a:endParaRPr lang="en-GB"/>
          </a:p>
        </p:txBody>
      </p:sp>
    </p:spTree>
    <p:extLst>
      <p:ext uri="{BB962C8B-B14F-4D97-AF65-F5344CB8AC3E}">
        <p14:creationId xmlns:p14="http://schemas.microsoft.com/office/powerpoint/2010/main" val="253659551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457200" indent="-228600">
              <a:lnSpc>
                <a:spcPct val="120000"/>
              </a:lnSpc>
            </a:pPr>
            <a:r>
              <a:rPr lang="en-GB" sz="1800" i="1">
                <a:solidFill>
                  <a:srgbClr val="313233"/>
                </a:solidFill>
                <a:effectLst/>
                <a:latin typeface="Lloyds Bank Jack Light" panose="02000503040000020004" pitchFamily="2" charset="77"/>
                <a:ea typeface="Arial" panose="020B0604020202020204" pitchFamily="34" charset="0"/>
                <a:cs typeface="Arial" panose="020B0604020202020204" pitchFamily="34" charset="0"/>
              </a:rPr>
              <a:t> Once logged in, you can </a:t>
            </a:r>
            <a:r>
              <a:rPr lang="en-GB" sz="1800" b="1" i="1">
                <a:solidFill>
                  <a:srgbClr val="313233"/>
                </a:solidFill>
                <a:effectLst/>
                <a:latin typeface="Lloyds Bank Jack Light" panose="02000503040000020004" pitchFamily="2" charset="77"/>
                <a:ea typeface="Arial" panose="020B0604020202020204" pitchFamily="34" charset="0"/>
                <a:cs typeface="Arial" panose="020B0604020202020204" pitchFamily="34" charset="0"/>
              </a:rPr>
              <a:t>explore the various services</a:t>
            </a:r>
            <a:r>
              <a:rPr lang="en-GB" sz="1800" i="1">
                <a:solidFill>
                  <a:srgbClr val="313233"/>
                </a:solidFill>
                <a:effectLst/>
                <a:latin typeface="Lloyds Bank Jack Light" panose="02000503040000020004" pitchFamily="2" charset="77"/>
                <a:ea typeface="Arial" panose="020B0604020202020204" pitchFamily="34" charset="0"/>
                <a:cs typeface="Arial" panose="020B0604020202020204" pitchFamily="34" charset="0"/>
              </a:rPr>
              <a:t> offered by the provider, including paying your bills, monitoring your usage, and managing your account</a:t>
            </a:r>
            <a:endParaRPr lang="en-GB" sz="1800">
              <a:solidFill>
                <a:srgbClr val="313233"/>
              </a:solidFill>
              <a:effectLst/>
              <a:latin typeface="Lloyds Bank Jack Light" panose="02000503040000020004" pitchFamily="2" charset="77"/>
              <a:ea typeface="Arial" panose="020B0604020202020204" pitchFamily="34" charset="0"/>
              <a:cs typeface="Arial" panose="020B0604020202020204" pitchFamily="34" charset="0"/>
            </a:endParaRPr>
          </a:p>
          <a:p>
            <a:pPr marL="457200" indent="-228600">
              <a:lnSpc>
                <a:spcPct val="120000"/>
              </a:lnSpc>
            </a:pPr>
            <a:r>
              <a:rPr lang="en-GB" sz="1800" i="1">
                <a:solidFill>
                  <a:srgbClr val="313233"/>
                </a:solidFill>
                <a:effectLst/>
                <a:latin typeface="Lloyds Bank Jack Light" panose="02000503040000020004" pitchFamily="2" charset="77"/>
                <a:ea typeface="Arial" panose="020B0604020202020204" pitchFamily="34" charset="0"/>
                <a:cs typeface="Arial" panose="020B0604020202020204" pitchFamily="34" charset="0"/>
              </a:rPr>
              <a:t> </a:t>
            </a:r>
            <a:endParaRPr lang="en-GB" sz="1800">
              <a:solidFill>
                <a:srgbClr val="313233"/>
              </a:solidFill>
              <a:effectLst/>
              <a:latin typeface="Lloyds Bank Jack Light" panose="02000503040000020004" pitchFamily="2" charset="77"/>
              <a:ea typeface="Arial" panose="020B0604020202020204" pitchFamily="34" charset="0"/>
              <a:cs typeface="Arial" panose="020B0604020202020204" pitchFamily="34" charset="0"/>
            </a:endParaRPr>
          </a:p>
          <a:p>
            <a:pPr marL="457200" indent="-228600">
              <a:lnSpc>
                <a:spcPct val="120000"/>
              </a:lnSpc>
            </a:pPr>
            <a:r>
              <a:rPr lang="en-GB" sz="1800" b="1">
                <a:solidFill>
                  <a:srgbClr val="313233"/>
                </a:solidFill>
                <a:effectLst/>
                <a:latin typeface="Lloyds Bank Jack Light" panose="02000503040000020004" pitchFamily="2" charset="77"/>
                <a:ea typeface="Arial" panose="020B0604020202020204" pitchFamily="34" charset="0"/>
                <a:cs typeface="Arial" panose="020B0604020202020204" pitchFamily="34" charset="0"/>
              </a:rPr>
              <a:t>TRAINER NOTES – </a:t>
            </a:r>
          </a:p>
          <a:p>
            <a:pPr marL="342900" lvl="0" indent="-342900">
              <a:lnSpc>
                <a:spcPct val="120000"/>
              </a:lnSpc>
              <a:buFont typeface="Symbol" pitchFamily="2" charset="2"/>
              <a:buChar char=""/>
            </a:pPr>
            <a:r>
              <a:rPr lang="en-GB" sz="1800" b="1">
                <a:solidFill>
                  <a:srgbClr val="313233"/>
                </a:solidFill>
                <a:effectLst/>
                <a:latin typeface="Lloyds Bank Jack Light" panose="02000503040000020004" pitchFamily="2" charset="77"/>
                <a:ea typeface="Arial" panose="020B0604020202020204" pitchFamily="34" charset="0"/>
                <a:cs typeface="Arial" panose="020B0604020202020204" pitchFamily="34" charset="0"/>
              </a:rPr>
              <a:t>Emphasise that creating an online account is a one-time process that opens the door to easier and more flexible management of your utilities and services</a:t>
            </a:r>
          </a:p>
          <a:p>
            <a:pPr marL="342900" lvl="0" indent="-342900">
              <a:lnSpc>
                <a:spcPct val="120000"/>
              </a:lnSpc>
              <a:spcAft>
                <a:spcPts val="1200"/>
              </a:spcAft>
              <a:buFont typeface="Symbol" pitchFamily="2" charset="2"/>
              <a:buChar char=""/>
            </a:pPr>
            <a:r>
              <a:rPr lang="en-GB" sz="1800" b="1">
                <a:solidFill>
                  <a:srgbClr val="313233"/>
                </a:solidFill>
                <a:effectLst/>
                <a:latin typeface="Lloyds Bank Jack Light" panose="02000503040000020004" pitchFamily="2" charset="77"/>
                <a:ea typeface="Arial" panose="020B0604020202020204" pitchFamily="34" charset="0"/>
                <a:cs typeface="Arial" panose="020B0604020202020204" pitchFamily="34" charset="0"/>
              </a:rPr>
              <a:t>Encourage learners to ask questions or seek clarification if needed</a:t>
            </a:r>
            <a:r>
              <a:rPr lang="en-GB" b="1">
                <a:effectLst/>
              </a:rPr>
              <a:t> </a:t>
            </a:r>
            <a:r>
              <a:rPr lang="en-GB" sz="1800" i="1">
                <a:solidFill>
                  <a:srgbClr val="313233"/>
                </a:solidFill>
                <a:effectLst/>
                <a:latin typeface="Lloyds Bank Jack Light" panose="02000503040000020004" pitchFamily="2" charset="77"/>
                <a:ea typeface="Arial" panose="020B0604020202020204" pitchFamily="34" charset="0"/>
                <a:cs typeface="Arial" panose="020B0604020202020204" pitchFamily="34" charset="0"/>
              </a:rPr>
              <a:t> </a:t>
            </a:r>
          </a:p>
          <a:p>
            <a:pPr marL="342900" lvl="0" indent="-342900">
              <a:lnSpc>
                <a:spcPct val="120000"/>
              </a:lnSpc>
              <a:spcAft>
                <a:spcPts val="1200"/>
              </a:spcAft>
              <a:buFont typeface="Symbol" pitchFamily="2" charset="2"/>
              <a:buChar char=""/>
            </a:pPr>
            <a:r>
              <a:rPr lang="en-GB" sz="1800" b="1">
                <a:solidFill>
                  <a:srgbClr val="313233"/>
                </a:solidFill>
                <a:effectLst/>
                <a:latin typeface="Lloyds Bank Jack Light" panose="02000503040000020004" pitchFamily="2" charset="77"/>
                <a:ea typeface="Arial" panose="020B0604020202020204" pitchFamily="34" charset="0"/>
                <a:cs typeface="Arial" panose="020B0604020202020204" pitchFamily="34" charset="0"/>
              </a:rPr>
              <a:t>Note that they can use the app or website interchangeably </a:t>
            </a:r>
            <a:endParaRPr lang="en-GB" b="1"/>
          </a:p>
        </p:txBody>
      </p:sp>
      <p:sp>
        <p:nvSpPr>
          <p:cNvPr id="4" name="Slide Number Placeholder 3"/>
          <p:cNvSpPr>
            <a:spLocks noGrp="1"/>
          </p:cNvSpPr>
          <p:nvPr>
            <p:ph type="sldNum" sz="quarter" idx="5"/>
          </p:nvPr>
        </p:nvSpPr>
        <p:spPr/>
        <p:txBody>
          <a:bodyPr/>
          <a:lstStyle/>
          <a:p>
            <a:fld id="{5EBEBF41-136C-406D-8E2D-B112DBFA8C1A}" type="slidenum">
              <a:rPr lang="en-GB" smtClean="0"/>
              <a:t>12</a:t>
            </a:fld>
            <a:endParaRPr lang="en-GB"/>
          </a:p>
        </p:txBody>
      </p:sp>
    </p:spTree>
    <p:extLst>
      <p:ext uri="{BB962C8B-B14F-4D97-AF65-F5344CB8AC3E}">
        <p14:creationId xmlns:p14="http://schemas.microsoft.com/office/powerpoint/2010/main" val="348627993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lvl="0" indent="-342900">
              <a:lnSpc>
                <a:spcPct val="120000"/>
              </a:lnSpc>
              <a:spcAft>
                <a:spcPts val="1200"/>
              </a:spcAft>
              <a:buFont typeface="Symbol" pitchFamily="2" charset="2"/>
              <a:buChar char=""/>
            </a:pPr>
            <a:r>
              <a:rPr lang="en-GB" sz="1800" i="1" dirty="0">
                <a:solidFill>
                  <a:srgbClr val="313233"/>
                </a:solidFill>
                <a:effectLst/>
                <a:latin typeface="Lloyds Bank Jack Light" panose="02000503040000020004" pitchFamily="2" charset="77"/>
                <a:ea typeface="Arial" panose="020B0604020202020204" pitchFamily="34" charset="0"/>
                <a:cs typeface="Arial" panose="020B0604020202020204" pitchFamily="34" charset="0"/>
              </a:rPr>
              <a:t>Once you’re in these apps and websites, what do you think you'll be able to do there? </a:t>
            </a:r>
            <a:endParaRPr lang="en-GB" sz="1800" dirty="0">
              <a:solidFill>
                <a:srgbClr val="313233"/>
              </a:solidFill>
              <a:effectLst/>
              <a:latin typeface="Lloyds Bank Jack Light" panose="02000503040000020004" pitchFamily="2" charset="77"/>
              <a:ea typeface="Arial" panose="020B0604020202020204" pitchFamily="34" charset="0"/>
              <a:cs typeface="Arial" panose="020B0604020202020204" pitchFamily="34" charset="0"/>
            </a:endParaRPr>
          </a:p>
          <a:p>
            <a:pPr marL="342900" lvl="0" indent="-342900">
              <a:lnSpc>
                <a:spcPct val="120000"/>
              </a:lnSpc>
              <a:spcAft>
                <a:spcPts val="1200"/>
              </a:spcAft>
              <a:buFont typeface="Symbol" pitchFamily="2" charset="2"/>
              <a:buChar char=""/>
            </a:pPr>
            <a:r>
              <a:rPr lang="en-GB" sz="1800" i="1" dirty="0">
                <a:solidFill>
                  <a:srgbClr val="313233"/>
                </a:solidFill>
                <a:effectLst/>
                <a:latin typeface="Lloyds Bank Jack Light" panose="02000503040000020004" pitchFamily="2" charset="77"/>
                <a:ea typeface="Arial" panose="020B0604020202020204" pitchFamily="34" charset="0"/>
                <a:cs typeface="Arial" panose="020B0604020202020204" pitchFamily="34" charset="0"/>
              </a:rPr>
              <a:t>Share your ideas and experiences</a:t>
            </a:r>
            <a:endParaRPr lang="en-GB" sz="1800" dirty="0">
              <a:solidFill>
                <a:srgbClr val="313233"/>
              </a:solidFill>
              <a:effectLst/>
              <a:latin typeface="Lloyds Bank Jack Light" panose="02000503040000020004" pitchFamily="2" charset="77"/>
              <a:ea typeface="Arial" panose="020B0604020202020204" pitchFamily="34" charset="0"/>
              <a:cs typeface="Arial" panose="020B0604020202020204" pitchFamily="34" charset="0"/>
            </a:endParaRPr>
          </a:p>
          <a:p>
            <a:pPr>
              <a:lnSpc>
                <a:spcPct val="107000"/>
              </a:lnSpc>
              <a:spcAft>
                <a:spcPts val="800"/>
              </a:spcAft>
            </a:pPr>
            <a:endParaRPr lang="en-GB" sz="1800" b="1" dirty="0">
              <a:solidFill>
                <a:srgbClr val="313233"/>
              </a:solidFill>
              <a:effectLst/>
              <a:latin typeface="Lloyds Bank Jack Light" panose="02000503040000020004" pitchFamily="2" charset="77"/>
              <a:ea typeface="Arial" panose="020B0604020202020204" pitchFamily="34" charset="0"/>
              <a:cs typeface="Arial" panose="020B0604020202020204" pitchFamily="34" charset="0"/>
            </a:endParaRPr>
          </a:p>
          <a:p>
            <a:pPr>
              <a:lnSpc>
                <a:spcPct val="107000"/>
              </a:lnSpc>
              <a:spcAft>
                <a:spcPts val="800"/>
              </a:spcAft>
            </a:pPr>
            <a:r>
              <a:rPr lang="en-GB" sz="1800" b="1" dirty="0">
                <a:solidFill>
                  <a:srgbClr val="313233"/>
                </a:solidFill>
                <a:effectLst/>
                <a:latin typeface="Lloyds Bank Jack Light" panose="02000503040000020004" pitchFamily="2" charset="77"/>
                <a:ea typeface="Arial" panose="020B0604020202020204" pitchFamily="34" charset="0"/>
                <a:cs typeface="Arial" panose="020B0604020202020204" pitchFamily="34" charset="0"/>
              </a:rPr>
              <a:t>TRAINER NOTES – </a:t>
            </a:r>
          </a:p>
          <a:p>
            <a:pPr marL="342900" lvl="0" indent="-342900">
              <a:lnSpc>
                <a:spcPct val="120000"/>
              </a:lnSpc>
              <a:buFont typeface="Symbol" pitchFamily="2" charset="2"/>
              <a:buChar char=""/>
            </a:pPr>
            <a:r>
              <a:rPr lang="en-GB" sz="1800" b="1" dirty="0">
                <a:solidFill>
                  <a:srgbClr val="313233"/>
                </a:solidFill>
                <a:effectLst/>
                <a:latin typeface="Lloyds Bank Jack Light" panose="02000503040000020004" pitchFamily="2" charset="77"/>
                <a:ea typeface="Arial" panose="020B0604020202020204" pitchFamily="34" charset="0"/>
                <a:cs typeface="Arial" panose="020B0604020202020204" pitchFamily="34" charset="0"/>
              </a:rPr>
              <a:t>Run a short discussion/chat-based activity</a:t>
            </a:r>
          </a:p>
          <a:p>
            <a:pPr marL="342900" lvl="0" indent="-342900">
              <a:lnSpc>
                <a:spcPct val="120000"/>
              </a:lnSpc>
              <a:spcAft>
                <a:spcPts val="1200"/>
              </a:spcAft>
              <a:buFont typeface="Symbol" pitchFamily="2" charset="2"/>
              <a:buChar char=""/>
            </a:pPr>
            <a:r>
              <a:rPr lang="en-GB" sz="1800" b="1" dirty="0">
                <a:solidFill>
                  <a:srgbClr val="313233"/>
                </a:solidFill>
                <a:effectLst/>
                <a:latin typeface="Lloyds Bank Jack Light" panose="02000503040000020004" pitchFamily="2" charset="77"/>
                <a:ea typeface="Arial" panose="020B0604020202020204" pitchFamily="34" charset="0"/>
                <a:cs typeface="Arial" panose="020B0604020202020204" pitchFamily="34" charset="0"/>
              </a:rPr>
              <a:t>Encourage group discussion (ask open-ended questions)</a:t>
            </a:r>
          </a:p>
          <a:p>
            <a:pPr marL="342900" lvl="0" indent="-342900">
              <a:lnSpc>
                <a:spcPct val="120000"/>
              </a:lnSpc>
              <a:spcAft>
                <a:spcPts val="1200"/>
              </a:spcAft>
              <a:buFont typeface="Symbol" pitchFamily="2" charset="2"/>
              <a:buChar char=""/>
            </a:pPr>
            <a:r>
              <a:rPr lang="en-GB" sz="1800" b="1" dirty="0">
                <a:solidFill>
                  <a:srgbClr val="313233"/>
                </a:solidFill>
                <a:effectLst/>
                <a:latin typeface="Lloyds Bank Jack Light" panose="02000503040000020004" pitchFamily="2" charset="77"/>
                <a:ea typeface="Arial" panose="020B0604020202020204" pitchFamily="34" charset="0"/>
                <a:cs typeface="Arial" panose="020B0604020202020204" pitchFamily="34" charset="0"/>
              </a:rPr>
              <a:t>Guide the discussion, if required, by getting the learners to think about what they may currently do offline (e.g. check paper account statements, phone to change their details or change tariff, etc.) and use these as examples of things that can be done digitally</a:t>
            </a:r>
            <a:r>
              <a:rPr lang="en-GB" sz="2800" b="1" dirty="0">
                <a:effectLst/>
              </a:rPr>
              <a:t> </a:t>
            </a:r>
            <a:endParaRPr lang="en-GB" sz="1800" b="1" dirty="0">
              <a:solidFill>
                <a:srgbClr val="313233"/>
              </a:solidFill>
              <a:effectLst/>
              <a:latin typeface="Lloyds Bank Jack Light" panose="02000503040000020004" pitchFamily="2" charset="77"/>
              <a:ea typeface="Arial" panose="020B0604020202020204" pitchFamily="34" charset="0"/>
              <a:cs typeface="Arial" panose="020B0604020202020204" pitchFamily="34" charset="0"/>
            </a:endParaRPr>
          </a:p>
          <a:p>
            <a:pPr>
              <a:lnSpc>
                <a:spcPct val="107000"/>
              </a:lnSpc>
              <a:spcAft>
                <a:spcPts val="800"/>
              </a:spcAft>
            </a:pPr>
            <a:r>
              <a:rPr lang="en-GB" sz="1800" dirty="0">
                <a:solidFill>
                  <a:srgbClr val="313233"/>
                </a:solidFill>
                <a:effectLst/>
                <a:latin typeface="Lloyds Bank Jack Light" panose="02000503040000020004" pitchFamily="2" charset="77"/>
                <a:ea typeface="Arial" panose="020B0604020202020204" pitchFamily="34" charset="0"/>
                <a:cs typeface="Arial" panose="020B0604020202020204" pitchFamily="34" charset="0"/>
              </a:rPr>
              <a:t> </a:t>
            </a:r>
          </a:p>
          <a:p>
            <a:pPr marL="342900" lvl="0" indent="-342900">
              <a:lnSpc>
                <a:spcPct val="120000"/>
              </a:lnSpc>
              <a:spcAft>
                <a:spcPts val="1200"/>
              </a:spcAft>
              <a:buFont typeface="Symbol" pitchFamily="2" charset="2"/>
              <a:buChar char=""/>
            </a:pPr>
            <a:r>
              <a:rPr lang="en-GB" sz="1800" i="1" dirty="0">
                <a:solidFill>
                  <a:srgbClr val="313233"/>
                </a:solidFill>
                <a:effectLst/>
                <a:latin typeface="Lloyds Bank Jack Light" panose="02000503040000020004" pitchFamily="2" charset="77"/>
                <a:ea typeface="Arial" panose="020B0604020202020204" pitchFamily="34" charset="0"/>
                <a:cs typeface="Arial" panose="020B0604020202020204" pitchFamily="34" charset="0"/>
              </a:rPr>
              <a:t>So let’s look at some of the most popular things you can use these apps and sites for … </a:t>
            </a:r>
          </a:p>
          <a:p>
            <a:pPr marL="0" lvl="0" indent="0">
              <a:lnSpc>
                <a:spcPct val="120000"/>
              </a:lnSpc>
              <a:spcAft>
                <a:spcPts val="1200"/>
              </a:spcAft>
              <a:buFont typeface="Symbol" pitchFamily="2" charset="2"/>
              <a:buNone/>
            </a:pPr>
            <a:r>
              <a:rPr lang="en-GB" sz="1800" b="1" i="0" dirty="0">
                <a:solidFill>
                  <a:srgbClr val="313233"/>
                </a:solidFill>
                <a:effectLst/>
                <a:latin typeface="Lloyds Bank Jack Light" panose="02000503040000020004" pitchFamily="2" charset="77"/>
                <a:ea typeface="Arial" panose="020B0604020202020204" pitchFamily="34" charset="0"/>
                <a:cs typeface="Arial" panose="020B0604020202020204" pitchFamily="34" charset="0"/>
              </a:rPr>
              <a:t>(leads into next slide)</a:t>
            </a:r>
          </a:p>
        </p:txBody>
      </p:sp>
      <p:sp>
        <p:nvSpPr>
          <p:cNvPr id="4" name="Slide Number Placeholder 3"/>
          <p:cNvSpPr>
            <a:spLocks noGrp="1"/>
          </p:cNvSpPr>
          <p:nvPr>
            <p:ph type="sldNum" sz="quarter" idx="5"/>
          </p:nvPr>
        </p:nvSpPr>
        <p:spPr/>
        <p:txBody>
          <a:bodyPr/>
          <a:lstStyle/>
          <a:p>
            <a:fld id="{5EBEBF41-136C-406D-8E2D-B112DBFA8C1A}" type="slidenum">
              <a:rPr lang="en-GB" smtClean="0"/>
              <a:t>13</a:t>
            </a:fld>
            <a:endParaRPr lang="en-GB"/>
          </a:p>
        </p:txBody>
      </p:sp>
    </p:spTree>
    <p:extLst>
      <p:ext uri="{BB962C8B-B14F-4D97-AF65-F5344CB8AC3E}">
        <p14:creationId xmlns:p14="http://schemas.microsoft.com/office/powerpoint/2010/main" val="148476659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07000"/>
              </a:lnSpc>
              <a:spcAft>
                <a:spcPts val="800"/>
              </a:spcAft>
            </a:pPr>
            <a:r>
              <a:rPr lang="en-GB" sz="1800" b="1" dirty="0">
                <a:solidFill>
                  <a:srgbClr val="313233"/>
                </a:solidFill>
                <a:effectLst/>
                <a:latin typeface="Lloyds Bank Jack Light" panose="02000503040000020004" pitchFamily="2" charset="77"/>
                <a:ea typeface="Arial" panose="020B0604020202020204" pitchFamily="34" charset="0"/>
                <a:cs typeface="Arial" panose="020B0604020202020204" pitchFamily="34" charset="0"/>
              </a:rPr>
              <a:t>TRAINER NOTE – List the actions you can perform online, demonstrating/pointing out on the page where you can take actions, talking through them as you go</a:t>
            </a:r>
          </a:p>
          <a:p>
            <a:pPr>
              <a:lnSpc>
                <a:spcPct val="107000"/>
              </a:lnSpc>
              <a:spcAft>
                <a:spcPts val="800"/>
              </a:spcAft>
            </a:pPr>
            <a:r>
              <a:rPr lang="en-GB" sz="1800" dirty="0">
                <a:solidFill>
                  <a:srgbClr val="313233"/>
                </a:solidFill>
                <a:effectLst/>
                <a:latin typeface="Lloyds Bank Jack Light" panose="02000503040000020004" pitchFamily="2" charset="77"/>
                <a:ea typeface="Arial" panose="020B0604020202020204" pitchFamily="34" charset="0"/>
                <a:cs typeface="Arial" panose="020B0604020202020204" pitchFamily="34" charset="0"/>
              </a:rPr>
              <a:t> </a:t>
            </a:r>
          </a:p>
          <a:p>
            <a:pPr marL="342900" lvl="0" indent="-342900">
              <a:lnSpc>
                <a:spcPct val="120000"/>
              </a:lnSpc>
              <a:buFont typeface="Symbol" pitchFamily="2" charset="2"/>
              <a:buChar char=""/>
            </a:pPr>
            <a:r>
              <a:rPr lang="en-GB" sz="1800" dirty="0">
                <a:solidFill>
                  <a:srgbClr val="313233"/>
                </a:solidFill>
                <a:effectLst/>
                <a:latin typeface="Lloyds Bank Jack Light" panose="02000503040000020004" pitchFamily="2" charset="77"/>
                <a:ea typeface="Arial" panose="020B0604020202020204" pitchFamily="34" charset="0"/>
                <a:cs typeface="Arial" panose="020B0604020202020204" pitchFamily="34" charset="0"/>
              </a:rPr>
              <a:t>For most online services, you can perform the following actions</a:t>
            </a:r>
          </a:p>
          <a:p>
            <a:pPr marL="342900" lvl="0" indent="-342900">
              <a:lnSpc>
                <a:spcPct val="120000"/>
              </a:lnSpc>
              <a:buFont typeface="Symbol" pitchFamily="2" charset="2"/>
              <a:buChar char=""/>
            </a:pPr>
            <a:r>
              <a:rPr lang="en-GB" sz="1800" b="1" i="1" dirty="0">
                <a:solidFill>
                  <a:srgbClr val="313233"/>
                </a:solidFill>
                <a:effectLst/>
                <a:latin typeface="Lloyds Bank Jack Light" panose="02000503040000020004" pitchFamily="2" charset="77"/>
                <a:ea typeface="Arial" panose="020B0604020202020204" pitchFamily="34" charset="0"/>
                <a:cs typeface="Arial" panose="020B0604020202020204" pitchFamily="34" charset="0"/>
              </a:rPr>
              <a:t>View account</a:t>
            </a:r>
            <a:r>
              <a:rPr lang="en-GB" sz="1800" i="1" dirty="0">
                <a:solidFill>
                  <a:srgbClr val="313233"/>
                </a:solidFill>
                <a:effectLst/>
                <a:latin typeface="Lloyds Bank Jack Light" panose="02000503040000020004" pitchFamily="2" charset="77"/>
                <a:ea typeface="Arial" panose="020B0604020202020204" pitchFamily="34" charset="0"/>
                <a:cs typeface="Arial" panose="020B0604020202020204" pitchFamily="34" charset="0"/>
              </a:rPr>
              <a:t> – This is where you can see details about your account, like your billing history and usage</a:t>
            </a:r>
            <a:endParaRPr lang="en-GB" sz="1800" dirty="0">
              <a:solidFill>
                <a:srgbClr val="313233"/>
              </a:solidFill>
              <a:effectLst/>
              <a:latin typeface="Lloyds Bank Jack Light" panose="02000503040000020004" pitchFamily="2" charset="77"/>
              <a:ea typeface="Arial" panose="020B0604020202020204" pitchFamily="34" charset="0"/>
              <a:cs typeface="Arial" panose="020B0604020202020204" pitchFamily="34" charset="0"/>
            </a:endParaRPr>
          </a:p>
          <a:p>
            <a:pPr marL="342900" lvl="0" indent="-342900">
              <a:lnSpc>
                <a:spcPct val="120000"/>
              </a:lnSpc>
              <a:buFont typeface="Symbol" pitchFamily="2" charset="2"/>
              <a:buChar char=""/>
            </a:pPr>
            <a:r>
              <a:rPr lang="en-GB" sz="1800" b="1" i="1" dirty="0">
                <a:solidFill>
                  <a:srgbClr val="313233"/>
                </a:solidFill>
                <a:effectLst/>
                <a:latin typeface="Lloyds Bank Jack Light" panose="02000503040000020004" pitchFamily="2" charset="77"/>
                <a:ea typeface="Arial" panose="020B0604020202020204" pitchFamily="34" charset="0"/>
                <a:cs typeface="Arial" panose="020B0604020202020204" pitchFamily="34" charset="0"/>
              </a:rPr>
              <a:t>Pay a bill</a:t>
            </a:r>
            <a:r>
              <a:rPr lang="en-GB" sz="1800" i="1" dirty="0">
                <a:solidFill>
                  <a:srgbClr val="313233"/>
                </a:solidFill>
                <a:effectLst/>
                <a:latin typeface="Lloyds Bank Jack Light" panose="02000503040000020004" pitchFamily="2" charset="77"/>
                <a:ea typeface="Arial" panose="020B0604020202020204" pitchFamily="34" charset="0"/>
                <a:cs typeface="Arial" panose="020B0604020202020204" pitchFamily="34" charset="0"/>
              </a:rPr>
              <a:t> –</a:t>
            </a:r>
            <a:r>
              <a:rPr lang="en-GB" sz="1800" dirty="0">
                <a:solidFill>
                  <a:srgbClr val="313233"/>
                </a:solidFill>
                <a:effectLst/>
                <a:latin typeface="Lloyds Bank Jack Light" panose="02000503040000020004" pitchFamily="2" charset="77"/>
                <a:ea typeface="Arial" panose="020B0604020202020204" pitchFamily="34" charset="0"/>
                <a:cs typeface="Arial" panose="020B0604020202020204" pitchFamily="34" charset="0"/>
              </a:rPr>
              <a:t> U</a:t>
            </a:r>
            <a:r>
              <a:rPr lang="en-GB" sz="1800" i="1" dirty="0">
                <a:solidFill>
                  <a:srgbClr val="313233"/>
                </a:solidFill>
                <a:effectLst/>
                <a:latin typeface="Lloyds Bank Jack Light" panose="02000503040000020004" pitchFamily="2" charset="77"/>
                <a:ea typeface="Arial" panose="020B0604020202020204" pitchFamily="34" charset="0"/>
                <a:cs typeface="Arial" panose="020B0604020202020204" pitchFamily="34" charset="0"/>
              </a:rPr>
              <a:t>se this option to pay your bills online without the need for paper checks or postal services</a:t>
            </a:r>
            <a:endParaRPr lang="en-GB" sz="1800" dirty="0">
              <a:solidFill>
                <a:srgbClr val="313233"/>
              </a:solidFill>
              <a:effectLst/>
              <a:latin typeface="Lloyds Bank Jack Light" panose="02000503040000020004" pitchFamily="2" charset="77"/>
              <a:ea typeface="Arial" panose="020B0604020202020204" pitchFamily="34" charset="0"/>
              <a:cs typeface="Arial" panose="020B0604020202020204" pitchFamily="34" charset="0"/>
            </a:endParaRPr>
          </a:p>
          <a:p>
            <a:pPr marL="342900" lvl="0" indent="-342900">
              <a:lnSpc>
                <a:spcPct val="120000"/>
              </a:lnSpc>
              <a:buFont typeface="Symbol" pitchFamily="2" charset="2"/>
              <a:buChar char=""/>
            </a:pPr>
            <a:r>
              <a:rPr lang="en-GB" sz="1800" b="1" i="1" dirty="0">
                <a:solidFill>
                  <a:srgbClr val="313233"/>
                </a:solidFill>
                <a:effectLst/>
                <a:latin typeface="Lloyds Bank Jack Light" panose="02000503040000020004" pitchFamily="2" charset="77"/>
                <a:ea typeface="Arial" panose="020B0604020202020204" pitchFamily="34" charset="0"/>
                <a:cs typeface="Arial" panose="020B0604020202020204" pitchFamily="34" charset="0"/>
              </a:rPr>
              <a:t>Make changes</a:t>
            </a:r>
            <a:r>
              <a:rPr lang="en-GB" sz="1800" i="1" dirty="0">
                <a:solidFill>
                  <a:srgbClr val="313233"/>
                </a:solidFill>
                <a:effectLst/>
                <a:latin typeface="Lloyds Bank Jack Light" panose="02000503040000020004" pitchFamily="2" charset="77"/>
                <a:ea typeface="Arial" panose="020B0604020202020204" pitchFamily="34" charset="0"/>
                <a:cs typeface="Arial" panose="020B0604020202020204" pitchFamily="34" charset="0"/>
              </a:rPr>
              <a:t> – If you want to modify your plan, update your personal information, or change your preferences, this is where you can do it</a:t>
            </a:r>
            <a:endParaRPr lang="en-GB" sz="1800" dirty="0">
              <a:solidFill>
                <a:srgbClr val="313233"/>
              </a:solidFill>
              <a:effectLst/>
              <a:latin typeface="Lloyds Bank Jack Light" panose="02000503040000020004" pitchFamily="2" charset="77"/>
              <a:ea typeface="Arial" panose="020B0604020202020204" pitchFamily="34" charset="0"/>
              <a:cs typeface="Arial" panose="020B0604020202020204" pitchFamily="34" charset="0"/>
            </a:endParaRPr>
          </a:p>
          <a:p>
            <a:pPr marL="342900" lvl="0" indent="-342900">
              <a:lnSpc>
                <a:spcPct val="120000"/>
              </a:lnSpc>
              <a:buFont typeface="Symbol" pitchFamily="2" charset="2"/>
              <a:buChar char=""/>
            </a:pPr>
            <a:r>
              <a:rPr lang="en-GB" sz="1800" b="1" i="1" dirty="0">
                <a:solidFill>
                  <a:srgbClr val="313233"/>
                </a:solidFill>
                <a:effectLst/>
                <a:latin typeface="Lloyds Bank Jack Light" panose="02000503040000020004" pitchFamily="2" charset="77"/>
                <a:ea typeface="Arial" panose="020B0604020202020204" pitchFamily="34" charset="0"/>
                <a:cs typeface="Arial" panose="020B0604020202020204" pitchFamily="34" charset="0"/>
              </a:rPr>
              <a:t>Compare options</a:t>
            </a:r>
            <a:r>
              <a:rPr lang="en-GB" sz="1800" i="1" dirty="0">
                <a:solidFill>
                  <a:srgbClr val="313233"/>
                </a:solidFill>
                <a:effectLst/>
                <a:latin typeface="Lloyds Bank Jack Light" panose="02000503040000020004" pitchFamily="2" charset="77"/>
                <a:ea typeface="Arial" panose="020B0604020202020204" pitchFamily="34" charset="0"/>
                <a:cs typeface="Arial" panose="020B0604020202020204" pitchFamily="34" charset="0"/>
              </a:rPr>
              <a:t> – Use this feature to explore different plans, services, or products to find what best suits your needs</a:t>
            </a:r>
            <a:endParaRPr lang="en-GB" sz="1800" dirty="0">
              <a:solidFill>
                <a:srgbClr val="313233"/>
              </a:solidFill>
              <a:effectLst/>
              <a:latin typeface="Lloyds Bank Jack Light" panose="02000503040000020004" pitchFamily="2" charset="77"/>
              <a:ea typeface="Arial" panose="020B0604020202020204" pitchFamily="34" charset="0"/>
              <a:cs typeface="Arial" panose="020B0604020202020204" pitchFamily="34" charset="0"/>
            </a:endParaRPr>
          </a:p>
          <a:p>
            <a:pPr marL="342900" lvl="0" indent="-342900">
              <a:lnSpc>
                <a:spcPct val="120000"/>
              </a:lnSpc>
              <a:spcAft>
                <a:spcPts val="1200"/>
              </a:spcAft>
              <a:buFont typeface="Symbol" pitchFamily="2" charset="2"/>
              <a:buChar char=""/>
            </a:pPr>
            <a:r>
              <a:rPr lang="en-GB" sz="1800" b="1" i="1" dirty="0">
                <a:solidFill>
                  <a:srgbClr val="313233"/>
                </a:solidFill>
                <a:effectLst/>
                <a:latin typeface="Lloyds Bank Jack Light" panose="02000503040000020004" pitchFamily="2" charset="77"/>
                <a:ea typeface="Arial" panose="020B0604020202020204" pitchFamily="34" charset="0"/>
                <a:cs typeface="Arial" panose="020B0604020202020204" pitchFamily="34" charset="0"/>
              </a:rPr>
              <a:t>Get help</a:t>
            </a:r>
            <a:r>
              <a:rPr lang="en-GB" sz="1800" i="1" dirty="0">
                <a:solidFill>
                  <a:srgbClr val="313233"/>
                </a:solidFill>
                <a:effectLst/>
                <a:latin typeface="Lloyds Bank Jack Light" panose="02000503040000020004" pitchFamily="2" charset="77"/>
                <a:ea typeface="Arial" panose="020B0604020202020204" pitchFamily="34" charset="0"/>
                <a:cs typeface="Arial" panose="020B0604020202020204" pitchFamily="34" charset="0"/>
              </a:rPr>
              <a:t> –</a:t>
            </a:r>
            <a:r>
              <a:rPr lang="en-GB" sz="1800" dirty="0">
                <a:solidFill>
                  <a:srgbClr val="313233"/>
                </a:solidFill>
                <a:effectLst/>
                <a:latin typeface="Lloyds Bank Jack Light" panose="02000503040000020004" pitchFamily="2" charset="77"/>
                <a:ea typeface="Arial" panose="020B0604020202020204" pitchFamily="34" charset="0"/>
                <a:cs typeface="Arial" panose="020B0604020202020204" pitchFamily="34" charset="0"/>
              </a:rPr>
              <a:t> </a:t>
            </a:r>
            <a:r>
              <a:rPr lang="en-GB" sz="1800" i="1" dirty="0">
                <a:solidFill>
                  <a:srgbClr val="313233"/>
                </a:solidFill>
                <a:effectLst/>
                <a:latin typeface="Lloyds Bank Jack Light" panose="02000503040000020004" pitchFamily="2" charset="77"/>
                <a:ea typeface="Arial" panose="020B0604020202020204" pitchFamily="34" charset="0"/>
                <a:cs typeface="Arial" panose="020B0604020202020204" pitchFamily="34" charset="0"/>
              </a:rPr>
              <a:t>It's important to know where you can find help options online. Knowing where to find help will make your online experience smoother and more relaxed. Let’s look at how to find this kind of info now …</a:t>
            </a:r>
          </a:p>
          <a:p>
            <a:pPr marL="0" marR="0" lvl="0" indent="0" algn="l" defTabSz="914400" rtl="0" eaLnBrk="1" fontAlgn="auto" latinLnBrk="0" hangingPunct="1">
              <a:lnSpc>
                <a:spcPct val="120000"/>
              </a:lnSpc>
              <a:spcBef>
                <a:spcPts val="0"/>
              </a:spcBef>
              <a:spcAft>
                <a:spcPts val="1200"/>
              </a:spcAft>
              <a:buClrTx/>
              <a:buSzTx/>
              <a:buFont typeface="Symbol" pitchFamily="2" charset="2"/>
              <a:buNone/>
              <a:tabLst/>
              <a:defRPr/>
            </a:pPr>
            <a:r>
              <a:rPr lang="en-GB" sz="1800" b="1" i="0" dirty="0">
                <a:solidFill>
                  <a:srgbClr val="313233"/>
                </a:solidFill>
                <a:effectLst/>
                <a:latin typeface="Lloyds Bank Jack Light" panose="02000503040000020004" pitchFamily="2" charset="77"/>
                <a:ea typeface="Arial" panose="020B0604020202020204" pitchFamily="34" charset="0"/>
                <a:cs typeface="Arial" panose="020B0604020202020204" pitchFamily="34" charset="0"/>
              </a:rPr>
              <a:t>(leads into next slide)</a:t>
            </a:r>
          </a:p>
          <a:p>
            <a:pPr marL="0" lvl="0" indent="0">
              <a:lnSpc>
                <a:spcPct val="120000"/>
              </a:lnSpc>
              <a:spcAft>
                <a:spcPts val="1200"/>
              </a:spcAft>
              <a:buFont typeface="Symbol" pitchFamily="2" charset="2"/>
              <a:buNone/>
            </a:pPr>
            <a:endParaRPr lang="en-GB" sz="1800" dirty="0">
              <a:solidFill>
                <a:srgbClr val="313233"/>
              </a:solidFill>
              <a:effectLst/>
              <a:latin typeface="Lloyds Bank Jack Light" panose="02000503040000020004" pitchFamily="2" charset="77"/>
              <a:ea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fld id="{5EBEBF41-136C-406D-8E2D-B112DBFA8C1A}" type="slidenum">
              <a:rPr lang="en-GB" smtClean="0"/>
              <a:t>14</a:t>
            </a:fld>
            <a:endParaRPr lang="en-GB"/>
          </a:p>
        </p:txBody>
      </p:sp>
    </p:spTree>
    <p:extLst>
      <p:ext uri="{BB962C8B-B14F-4D97-AF65-F5344CB8AC3E}">
        <p14:creationId xmlns:p14="http://schemas.microsoft.com/office/powerpoint/2010/main" val="386065937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07000"/>
              </a:lnSpc>
              <a:spcAft>
                <a:spcPts val="800"/>
              </a:spcAft>
            </a:pPr>
            <a:r>
              <a:rPr lang="en-GB" sz="1800" b="1" dirty="0">
                <a:solidFill>
                  <a:srgbClr val="313233"/>
                </a:solidFill>
                <a:effectLst/>
                <a:latin typeface="Lloyds Bank Jack Light" panose="02000503040000020004" pitchFamily="2" charset="77"/>
                <a:ea typeface="Arial" panose="020B0604020202020204" pitchFamily="34" charset="0"/>
                <a:cs typeface="Arial" panose="020B0604020202020204" pitchFamily="34" charset="0"/>
              </a:rPr>
              <a:t>TRAINER NOTE – Demonstrate (point out) where to find the options for online help for:</a:t>
            </a:r>
          </a:p>
          <a:p>
            <a:pPr>
              <a:lnSpc>
                <a:spcPct val="107000"/>
              </a:lnSpc>
              <a:spcAft>
                <a:spcPts val="800"/>
              </a:spcAft>
            </a:pPr>
            <a:endParaRPr lang="en-GB" sz="1800" dirty="0">
              <a:solidFill>
                <a:srgbClr val="313233"/>
              </a:solidFill>
              <a:effectLst/>
              <a:latin typeface="Lloyds Bank Jack Light" panose="02000503040000020004" pitchFamily="2" charset="77"/>
              <a:ea typeface="Arial" panose="020B0604020202020204" pitchFamily="34" charset="0"/>
              <a:cs typeface="Arial" panose="020B0604020202020204" pitchFamily="34" charset="0"/>
            </a:endParaRPr>
          </a:p>
          <a:p>
            <a:pPr marL="342900" lvl="0" indent="-342900">
              <a:lnSpc>
                <a:spcPct val="120000"/>
              </a:lnSpc>
              <a:buFont typeface="Symbol" pitchFamily="2" charset="2"/>
              <a:buChar char=""/>
            </a:pPr>
            <a:r>
              <a:rPr lang="en-GB" sz="1800" b="1" dirty="0">
                <a:solidFill>
                  <a:srgbClr val="313233"/>
                </a:solidFill>
                <a:effectLst/>
                <a:latin typeface="Lloyds Bank Jack Light" panose="02000503040000020004" pitchFamily="2" charset="77"/>
                <a:ea typeface="Arial" panose="020B0604020202020204" pitchFamily="34" charset="0"/>
                <a:cs typeface="Arial" panose="020B0604020202020204" pitchFamily="34" charset="0"/>
              </a:rPr>
              <a:t>FAQs</a:t>
            </a:r>
            <a:r>
              <a:rPr lang="en-GB" sz="1800" b="1" i="1" dirty="0">
                <a:solidFill>
                  <a:srgbClr val="313233"/>
                </a:solidFill>
                <a:effectLst/>
                <a:latin typeface="Lloyds Bank Jack Light" panose="02000503040000020004" pitchFamily="2" charset="77"/>
                <a:ea typeface="Arial" panose="020B0604020202020204" pitchFamily="34" charset="0"/>
                <a:cs typeface="Arial" panose="020B0604020202020204" pitchFamily="34" charset="0"/>
              </a:rPr>
              <a:t> </a:t>
            </a:r>
            <a:r>
              <a:rPr lang="en-GB" sz="1800" i="1" dirty="0">
                <a:solidFill>
                  <a:srgbClr val="313233"/>
                </a:solidFill>
                <a:effectLst/>
                <a:latin typeface="Lloyds Bank Jack Light" panose="02000503040000020004" pitchFamily="2" charset="77"/>
                <a:ea typeface="Arial" panose="020B0604020202020204" pitchFamily="34" charset="0"/>
                <a:cs typeface="Arial" panose="020B0604020202020204" pitchFamily="34" charset="0"/>
              </a:rPr>
              <a:t>– Frequently Asked Questions can provide quick answers to questions commonly asked by other customers. They're often found under the 'Help' or 'Support' section</a:t>
            </a:r>
            <a:endParaRPr lang="en-GB" sz="1800" dirty="0">
              <a:solidFill>
                <a:srgbClr val="313233"/>
              </a:solidFill>
              <a:effectLst/>
              <a:latin typeface="Lloyds Bank Jack Light" panose="02000503040000020004" pitchFamily="2" charset="77"/>
              <a:ea typeface="Arial" panose="020B0604020202020204" pitchFamily="34" charset="0"/>
              <a:cs typeface="Arial" panose="020B0604020202020204" pitchFamily="34" charset="0"/>
            </a:endParaRPr>
          </a:p>
          <a:p>
            <a:pPr marL="342900" lvl="0" indent="-342900">
              <a:lnSpc>
                <a:spcPct val="120000"/>
              </a:lnSpc>
              <a:spcAft>
                <a:spcPts val="1200"/>
              </a:spcAft>
              <a:buFont typeface="Symbol" pitchFamily="2" charset="2"/>
              <a:buChar char=""/>
            </a:pPr>
            <a:r>
              <a:rPr lang="en-GB" sz="1800" b="1" dirty="0">
                <a:solidFill>
                  <a:srgbClr val="313233"/>
                </a:solidFill>
                <a:effectLst/>
                <a:latin typeface="Lloyds Bank Jack Light" panose="02000503040000020004" pitchFamily="2" charset="77"/>
                <a:ea typeface="Arial" panose="020B0604020202020204" pitchFamily="34" charset="0"/>
                <a:cs typeface="Arial" panose="020B0604020202020204" pitchFamily="34" charset="0"/>
              </a:rPr>
              <a:t>Chatbots</a:t>
            </a:r>
            <a:r>
              <a:rPr lang="en-GB" sz="1800" i="1" dirty="0">
                <a:solidFill>
                  <a:srgbClr val="313233"/>
                </a:solidFill>
                <a:effectLst/>
                <a:latin typeface="Lloyds Bank Jack Light" panose="02000503040000020004" pitchFamily="2" charset="77"/>
                <a:ea typeface="Arial" panose="020B0604020202020204" pitchFamily="34" charset="0"/>
                <a:cs typeface="Arial" panose="020B0604020202020204" pitchFamily="34" charset="0"/>
              </a:rPr>
              <a:t> – Some services offer chat support that allows you to interact with a virtual assistant for immediate assistance</a:t>
            </a:r>
            <a:endParaRPr lang="en-GB" sz="1800" b="0" i="1" dirty="0">
              <a:solidFill>
                <a:srgbClr val="313233"/>
              </a:solidFill>
              <a:effectLst/>
              <a:latin typeface="Lloyds Bank Jack Light" panose="02000503040000020004" pitchFamily="2" charset="77"/>
              <a:ea typeface="Arial" panose="020B0604020202020204" pitchFamily="34" charset="0"/>
              <a:cs typeface="Arial" panose="020B0604020202020204" pitchFamily="34" charset="0"/>
            </a:endParaRPr>
          </a:p>
          <a:p>
            <a:pPr marL="342900" lvl="0" indent="-342900">
              <a:lnSpc>
                <a:spcPct val="120000"/>
              </a:lnSpc>
              <a:spcAft>
                <a:spcPts val="1200"/>
              </a:spcAft>
              <a:buFont typeface="Symbol" pitchFamily="2" charset="2"/>
              <a:buChar char=""/>
            </a:pPr>
            <a:r>
              <a:rPr lang="en-GB" sz="1800" b="1" dirty="0">
                <a:solidFill>
                  <a:srgbClr val="313233"/>
                </a:solidFill>
                <a:effectLst/>
                <a:latin typeface="Lloyds Bank Jack Light" panose="02000503040000020004" pitchFamily="2" charset="77"/>
                <a:ea typeface="Arial" panose="020B0604020202020204" pitchFamily="34" charset="0"/>
                <a:cs typeface="Arial" panose="020B0604020202020204" pitchFamily="34" charset="0"/>
              </a:rPr>
              <a:t>Help section</a:t>
            </a:r>
            <a:r>
              <a:rPr lang="en-GB" sz="1800" i="1" dirty="0">
                <a:solidFill>
                  <a:srgbClr val="313233"/>
                </a:solidFill>
                <a:effectLst/>
                <a:latin typeface="Lloyds Bank Jack Light" panose="02000503040000020004" pitchFamily="2" charset="77"/>
                <a:ea typeface="Arial" panose="020B0604020202020204" pitchFamily="34" charset="0"/>
                <a:cs typeface="Arial" panose="020B0604020202020204" pitchFamily="34" charset="0"/>
              </a:rPr>
              <a:t> –</a:t>
            </a:r>
            <a:r>
              <a:rPr lang="en-GB" sz="1800" dirty="0">
                <a:solidFill>
                  <a:srgbClr val="313233"/>
                </a:solidFill>
                <a:effectLst/>
                <a:latin typeface="Lloyds Bank Jack Light" panose="02000503040000020004" pitchFamily="2" charset="77"/>
                <a:ea typeface="Arial" panose="020B0604020202020204" pitchFamily="34" charset="0"/>
                <a:cs typeface="Arial" panose="020B0604020202020204" pitchFamily="34" charset="0"/>
              </a:rPr>
              <a:t> </a:t>
            </a:r>
            <a:r>
              <a:rPr lang="en-GB" sz="1800" i="1" dirty="0">
                <a:solidFill>
                  <a:srgbClr val="313233"/>
                </a:solidFill>
                <a:effectLst/>
                <a:latin typeface="Lloyds Bank Jack Light" panose="02000503040000020004" pitchFamily="2" charset="77"/>
                <a:ea typeface="Arial" panose="020B0604020202020204" pitchFamily="34" charset="0"/>
                <a:cs typeface="Arial" panose="020B0604020202020204" pitchFamily="34" charset="0"/>
              </a:rPr>
              <a:t>This is like having a user guide for the service. It may have more detailed information than in the FAQ section. Look for the help icon – this is sometimes shown as a question mark</a:t>
            </a:r>
          </a:p>
          <a:p>
            <a:pPr marL="342900" lvl="0" indent="-342900">
              <a:lnSpc>
                <a:spcPct val="120000"/>
              </a:lnSpc>
              <a:spcAft>
                <a:spcPts val="1200"/>
              </a:spcAft>
              <a:buFont typeface="Symbol" pitchFamily="2" charset="2"/>
              <a:buChar char=""/>
            </a:pPr>
            <a:r>
              <a:rPr lang="en-GB" sz="1800" b="1" i="1" dirty="0">
                <a:solidFill>
                  <a:srgbClr val="313233"/>
                </a:solidFill>
                <a:effectLst/>
                <a:latin typeface="Lloyds Bank Jack Light" panose="02000503040000020004" pitchFamily="2" charset="77"/>
                <a:cs typeface="Arial" panose="020B0604020202020204" pitchFamily="34" charset="0"/>
              </a:rPr>
              <a:t>Contact Us </a:t>
            </a:r>
            <a:r>
              <a:rPr lang="en-GB" sz="1800" b="0" i="1" dirty="0">
                <a:solidFill>
                  <a:srgbClr val="313233"/>
                </a:solidFill>
                <a:effectLst/>
                <a:latin typeface="Lloyds Bank Jack Light" panose="02000503040000020004" pitchFamily="2" charset="77"/>
                <a:cs typeface="Arial" panose="020B0604020202020204" pitchFamily="34" charset="0"/>
              </a:rPr>
              <a:t>– If you have a query that’s not in the FAQs, or just want support that is more tailored to your needs, you might want to reach out by phone or email. Look for the ‘Contact Us’ option. Be aware that different providers give different contact details – for example, they may not all give out phone numbers, and some have online forms to complete rather than giving an email address</a:t>
            </a:r>
            <a:endParaRPr lang="en-GB" b="0" dirty="0"/>
          </a:p>
        </p:txBody>
      </p:sp>
      <p:sp>
        <p:nvSpPr>
          <p:cNvPr id="4" name="Slide Number Placeholder 3"/>
          <p:cNvSpPr>
            <a:spLocks noGrp="1"/>
          </p:cNvSpPr>
          <p:nvPr>
            <p:ph type="sldNum" sz="quarter" idx="5"/>
          </p:nvPr>
        </p:nvSpPr>
        <p:spPr/>
        <p:txBody>
          <a:bodyPr/>
          <a:lstStyle/>
          <a:p>
            <a:fld id="{5EBEBF41-136C-406D-8E2D-B112DBFA8C1A}" type="slidenum">
              <a:rPr lang="en-GB" smtClean="0"/>
              <a:t>15</a:t>
            </a:fld>
            <a:endParaRPr lang="en-GB"/>
          </a:p>
        </p:txBody>
      </p:sp>
    </p:spTree>
    <p:extLst>
      <p:ext uri="{BB962C8B-B14F-4D97-AF65-F5344CB8AC3E}">
        <p14:creationId xmlns:p14="http://schemas.microsoft.com/office/powerpoint/2010/main" val="176925359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lvl="0" indent="-342900">
              <a:lnSpc>
                <a:spcPct val="120000"/>
              </a:lnSpc>
              <a:spcAft>
                <a:spcPts val="1200"/>
              </a:spcAft>
              <a:buFont typeface="Symbol" pitchFamily="2" charset="2"/>
              <a:buChar char=""/>
            </a:pPr>
            <a:r>
              <a:rPr lang="en-GB" sz="1200" i="1" u="none" dirty="0">
                <a:solidFill>
                  <a:srgbClr val="313233"/>
                </a:solidFill>
                <a:effectLst/>
                <a:latin typeface="Lloyds Bank Jack Light" panose="02000503040000020004" pitchFamily="2" charset="77"/>
                <a:ea typeface="Arial" panose="020B0604020202020204" pitchFamily="34" charset="0"/>
                <a:cs typeface="Arial" panose="020B0604020202020204" pitchFamily="34" charset="0"/>
              </a:rPr>
              <a:t>When looking for new providers, comparison and review sites are your best friends. They help you find the best deals on various services like phones, insurance, broadband, and more. Here's how </a:t>
            </a:r>
            <a:r>
              <a:rPr lang="en-GB" sz="1200" b="1" i="1" u="none" dirty="0">
                <a:solidFill>
                  <a:srgbClr val="313233"/>
                </a:solidFill>
                <a:effectLst/>
                <a:latin typeface="Lloyds Bank Jack Light" panose="02000503040000020004" pitchFamily="2" charset="77"/>
                <a:ea typeface="Arial" panose="020B0604020202020204" pitchFamily="34" charset="0"/>
                <a:cs typeface="Arial" panose="020B0604020202020204" pitchFamily="34" charset="0"/>
              </a:rPr>
              <a:t>these sites can save you money:</a:t>
            </a:r>
            <a:r>
              <a:rPr lang="en-US" sz="800" u="none" dirty="0">
                <a:solidFill>
                  <a:srgbClr val="313233"/>
                </a:solidFill>
                <a:effectLst/>
                <a:latin typeface="Times New Roman" panose="02020603050405020304" pitchFamily="18" charset="0"/>
                <a:ea typeface="Times New Roman" panose="02020603050405020304" pitchFamily="18" charset="0"/>
                <a:cs typeface="Arial" panose="020B0604020202020204" pitchFamily="34" charset="0"/>
              </a:rPr>
              <a:t> </a:t>
            </a:r>
            <a:endParaRPr lang="en-GB" sz="1100" u="none" dirty="0">
              <a:solidFill>
                <a:srgbClr val="313233"/>
              </a:solidFill>
              <a:effectLst/>
              <a:latin typeface="Lloyds Bank Jack Light" panose="02000503040000020004" pitchFamily="2" charset="77"/>
              <a:ea typeface="Arial" panose="020B0604020202020204" pitchFamily="34" charset="0"/>
              <a:cs typeface="Arial" panose="020B0604020202020204" pitchFamily="34" charset="0"/>
            </a:endParaRPr>
          </a:p>
          <a:p>
            <a:pPr>
              <a:lnSpc>
                <a:spcPct val="107000"/>
              </a:lnSpc>
              <a:spcAft>
                <a:spcPts val="800"/>
              </a:spcAft>
            </a:pPr>
            <a:r>
              <a:rPr lang="en-GB" sz="1200" i="1" u="none" dirty="0">
                <a:solidFill>
                  <a:srgbClr val="313233"/>
                </a:solidFill>
                <a:effectLst/>
                <a:latin typeface="Lloyds Bank Jack Light" panose="02000503040000020004" pitchFamily="2" charset="77"/>
                <a:ea typeface="Arial" panose="020B0604020202020204" pitchFamily="34" charset="0"/>
                <a:cs typeface="Arial" panose="020B0604020202020204" pitchFamily="34" charset="0"/>
              </a:rPr>
              <a:t> </a:t>
            </a:r>
            <a:endParaRPr lang="en-GB" sz="1400" u="none" dirty="0">
              <a:solidFill>
                <a:srgbClr val="313233"/>
              </a:solidFill>
              <a:effectLst/>
              <a:latin typeface="Lloyds Bank Jack Light" panose="02000503040000020004" pitchFamily="2" charset="77"/>
              <a:ea typeface="Arial" panose="020B0604020202020204" pitchFamily="34" charset="0"/>
              <a:cs typeface="Arial" panose="020B0604020202020204" pitchFamily="34" charset="0"/>
            </a:endParaRPr>
          </a:p>
          <a:p>
            <a:pPr>
              <a:lnSpc>
                <a:spcPct val="107000"/>
              </a:lnSpc>
              <a:spcAft>
                <a:spcPts val="800"/>
              </a:spcAft>
            </a:pPr>
            <a:r>
              <a:rPr lang="en-GB" sz="1200" b="1" u="none" dirty="0">
                <a:solidFill>
                  <a:srgbClr val="313233"/>
                </a:solidFill>
                <a:effectLst/>
                <a:latin typeface="Lloyds Bank Jack Light" panose="02000503040000020004" pitchFamily="2" charset="77"/>
                <a:ea typeface="Arial" panose="020B0604020202020204" pitchFamily="34" charset="0"/>
                <a:cs typeface="Arial" panose="020B0604020202020204" pitchFamily="34" charset="0"/>
              </a:rPr>
              <a:t>TRAINER NOTES – </a:t>
            </a:r>
            <a:endParaRPr lang="en-GB" sz="1400" b="1" u="none" dirty="0">
              <a:solidFill>
                <a:srgbClr val="313233"/>
              </a:solidFill>
              <a:effectLst/>
              <a:latin typeface="Lloyds Bank Jack Light" panose="02000503040000020004" pitchFamily="2" charset="77"/>
              <a:ea typeface="Arial" panose="020B0604020202020204" pitchFamily="34" charset="0"/>
              <a:cs typeface="Arial" panose="020B0604020202020204" pitchFamily="34" charset="0"/>
            </a:endParaRPr>
          </a:p>
          <a:p>
            <a:pPr marL="342900" lvl="0" indent="-342900">
              <a:lnSpc>
                <a:spcPct val="120000"/>
              </a:lnSpc>
              <a:buFont typeface="Symbol" pitchFamily="2" charset="2"/>
              <a:buChar char=""/>
            </a:pPr>
            <a:r>
              <a:rPr lang="en-GB" sz="1200" b="1" u="none" dirty="0">
                <a:solidFill>
                  <a:srgbClr val="313233"/>
                </a:solidFill>
                <a:effectLst/>
                <a:latin typeface="Lloyds Bank Jack Light" panose="02000503040000020004" pitchFamily="2" charset="77"/>
                <a:ea typeface="Arial" panose="020B0604020202020204" pitchFamily="34" charset="0"/>
                <a:cs typeface="Arial" panose="020B0604020202020204" pitchFamily="34" charset="0"/>
              </a:rPr>
              <a:t>Encourage learners to consider how they can save money with these tips</a:t>
            </a:r>
            <a:endParaRPr lang="en-GB" sz="1100" b="1" u="none" dirty="0">
              <a:solidFill>
                <a:srgbClr val="313233"/>
              </a:solidFill>
              <a:effectLst/>
              <a:latin typeface="Lloyds Bank Jack Light" panose="02000503040000020004" pitchFamily="2" charset="77"/>
              <a:ea typeface="Arial" panose="020B0604020202020204" pitchFamily="34" charset="0"/>
              <a:cs typeface="Arial" panose="020B0604020202020204" pitchFamily="34" charset="0"/>
            </a:endParaRPr>
          </a:p>
          <a:p>
            <a:pPr marL="342900" lvl="0" indent="-342900">
              <a:lnSpc>
                <a:spcPct val="120000"/>
              </a:lnSpc>
              <a:spcAft>
                <a:spcPts val="1200"/>
              </a:spcAft>
              <a:buFont typeface="Symbol" pitchFamily="2" charset="2"/>
              <a:buChar char=""/>
            </a:pPr>
            <a:r>
              <a:rPr lang="en-GB" sz="1200" b="1" u="none" dirty="0">
                <a:solidFill>
                  <a:srgbClr val="313233"/>
                </a:solidFill>
                <a:effectLst/>
                <a:latin typeface="Lloyds Bank Jack Light" panose="02000503040000020004" pitchFamily="2" charset="77"/>
                <a:ea typeface="Arial" panose="020B0604020202020204" pitchFamily="34" charset="0"/>
                <a:cs typeface="Arial" panose="020B0604020202020204" pitchFamily="34" charset="0"/>
              </a:rPr>
              <a:t>Emphasise the choice and level of control learners have in managing their expenses online</a:t>
            </a:r>
            <a:endParaRPr lang="en-GB" sz="1100" b="1" u="none" dirty="0">
              <a:solidFill>
                <a:srgbClr val="313233"/>
              </a:solidFill>
              <a:effectLst/>
              <a:latin typeface="Lloyds Bank Jack Light" panose="02000503040000020004" pitchFamily="2" charset="77"/>
              <a:ea typeface="Arial" panose="020B0604020202020204" pitchFamily="34" charset="0"/>
              <a:cs typeface="Arial" panose="020B0604020202020204" pitchFamily="34" charset="0"/>
            </a:endParaRPr>
          </a:p>
          <a:p>
            <a:pPr>
              <a:lnSpc>
                <a:spcPct val="107000"/>
              </a:lnSpc>
              <a:spcAft>
                <a:spcPts val="800"/>
              </a:spcAft>
            </a:pPr>
            <a:r>
              <a:rPr lang="en-GB" sz="1200" i="1" u="none" dirty="0">
                <a:solidFill>
                  <a:srgbClr val="313233"/>
                </a:solidFill>
                <a:effectLst/>
                <a:latin typeface="Lloyds Bank Jack Light" panose="02000503040000020004" pitchFamily="2" charset="77"/>
                <a:ea typeface="Arial" panose="020B0604020202020204" pitchFamily="34" charset="0"/>
                <a:cs typeface="Arial" panose="020B0604020202020204" pitchFamily="34" charset="0"/>
              </a:rPr>
              <a:t> </a:t>
            </a:r>
            <a:endParaRPr lang="en-GB" sz="1400" u="none" dirty="0">
              <a:solidFill>
                <a:srgbClr val="313233"/>
              </a:solidFill>
              <a:effectLst/>
              <a:latin typeface="Lloyds Bank Jack Light" panose="02000503040000020004" pitchFamily="2" charset="77"/>
              <a:ea typeface="Arial" panose="020B0604020202020204" pitchFamily="34" charset="0"/>
              <a:cs typeface="Arial" panose="020B0604020202020204" pitchFamily="34" charset="0"/>
            </a:endParaRPr>
          </a:p>
          <a:p>
            <a:pPr marL="342900" lvl="0" indent="-342900">
              <a:lnSpc>
                <a:spcPct val="120000"/>
              </a:lnSpc>
              <a:buFont typeface="Symbol" pitchFamily="2" charset="2"/>
              <a:buChar char=""/>
            </a:pPr>
            <a:r>
              <a:rPr lang="en-GB" sz="1200" b="1" i="1" u="none" dirty="0">
                <a:solidFill>
                  <a:srgbClr val="313233"/>
                </a:solidFill>
                <a:effectLst/>
                <a:latin typeface="Lloyds Bank Jack Light" panose="02000503040000020004" pitchFamily="2" charset="77"/>
                <a:ea typeface="Arial" panose="020B0604020202020204" pitchFamily="34" charset="0"/>
                <a:cs typeface="Arial" panose="020B0604020202020204" pitchFamily="34" charset="0"/>
              </a:rPr>
              <a:t>Compare products and providers</a:t>
            </a:r>
            <a:r>
              <a:rPr lang="en-GB" sz="1200" i="1" u="none" dirty="0">
                <a:solidFill>
                  <a:srgbClr val="313233"/>
                </a:solidFill>
                <a:effectLst/>
                <a:latin typeface="Lloyds Bank Jack Light" panose="02000503040000020004" pitchFamily="2" charset="77"/>
                <a:ea typeface="Arial" panose="020B0604020202020204" pitchFamily="34" charset="0"/>
                <a:cs typeface="Arial" panose="020B0604020202020204" pitchFamily="34" charset="0"/>
              </a:rPr>
              <a:t> to find the best product for you, at the lowest cost</a:t>
            </a:r>
            <a:r>
              <a:rPr lang="en-GB" sz="1200" b="1" i="1" u="none" dirty="0">
                <a:solidFill>
                  <a:srgbClr val="313233"/>
                </a:solidFill>
                <a:effectLst/>
                <a:latin typeface="Lloyds Bank Jack Light" panose="02000503040000020004" pitchFamily="2" charset="77"/>
                <a:ea typeface="Arial" panose="020B0604020202020204" pitchFamily="34" charset="0"/>
                <a:cs typeface="Arial" panose="020B0604020202020204" pitchFamily="34" charset="0"/>
              </a:rPr>
              <a:t>. </a:t>
            </a:r>
            <a:r>
              <a:rPr lang="en-GB" sz="1200" i="1" u="none" dirty="0">
                <a:solidFill>
                  <a:srgbClr val="313233"/>
                </a:solidFill>
                <a:effectLst/>
                <a:latin typeface="Lloyds Bank Jack Light" panose="02000503040000020004" pitchFamily="2" charset="77"/>
                <a:ea typeface="Arial" panose="020B0604020202020204" pitchFamily="34" charset="0"/>
                <a:cs typeface="Arial" panose="020B0604020202020204" pitchFamily="34" charset="0"/>
              </a:rPr>
              <a:t> Think of comparison sites like online shopping malls. They gather options from different companies, showing you what's cheaper or better. There are some well-known ones like </a:t>
            </a:r>
            <a:r>
              <a:rPr lang="en-GB" sz="1200" i="1" u="none" dirty="0">
                <a:solidFill>
                  <a:srgbClr val="313233"/>
                </a:solidFill>
                <a:effectLst/>
                <a:latin typeface="Lloyds Bank Jack Light" panose="02000503040000020004" pitchFamily="2" charset="77"/>
                <a:ea typeface="Arial" panose="020B0604020202020204" pitchFamily="34" charset="0"/>
                <a:cs typeface="Arial" panose="020B0604020202020204" pitchFamily="34" charset="0"/>
                <a:hlinkClick r:id="rId3"/>
              </a:rPr>
              <a:t>Confused.com</a:t>
            </a:r>
            <a:r>
              <a:rPr lang="en-GB" sz="1200" i="1" u="none" dirty="0">
                <a:solidFill>
                  <a:srgbClr val="313233"/>
                </a:solidFill>
                <a:effectLst/>
                <a:latin typeface="Lloyds Bank Jack Light" panose="02000503040000020004" pitchFamily="2" charset="77"/>
                <a:ea typeface="Arial" panose="020B0604020202020204" pitchFamily="34" charset="0"/>
                <a:cs typeface="Arial" panose="020B0604020202020204" pitchFamily="34" charset="0"/>
              </a:rPr>
              <a:t>, </a:t>
            </a:r>
            <a:r>
              <a:rPr lang="en-GB" sz="1200" i="1" u="none" dirty="0">
                <a:solidFill>
                  <a:srgbClr val="313233"/>
                </a:solidFill>
                <a:effectLst/>
                <a:latin typeface="Lloyds Bank Jack Light" panose="02000503040000020004" pitchFamily="2" charset="77"/>
                <a:ea typeface="Arial" panose="020B0604020202020204" pitchFamily="34" charset="0"/>
                <a:cs typeface="Arial" panose="020B0604020202020204" pitchFamily="34" charset="0"/>
                <a:hlinkClick r:id="rId4"/>
              </a:rPr>
              <a:t>MoneySuperMarket</a:t>
            </a:r>
            <a:r>
              <a:rPr lang="en-GB" sz="1200" i="1" u="none" dirty="0">
                <a:solidFill>
                  <a:srgbClr val="313233"/>
                </a:solidFill>
                <a:effectLst/>
                <a:latin typeface="Lloyds Bank Jack Light" panose="02000503040000020004" pitchFamily="2" charset="77"/>
                <a:ea typeface="Arial" panose="020B0604020202020204" pitchFamily="34" charset="0"/>
                <a:cs typeface="Arial" panose="020B0604020202020204" pitchFamily="34" charset="0"/>
              </a:rPr>
              <a:t>, </a:t>
            </a:r>
            <a:r>
              <a:rPr lang="en-GB" sz="1200" i="1" u="none" dirty="0">
                <a:solidFill>
                  <a:srgbClr val="313233"/>
                </a:solidFill>
                <a:effectLst/>
                <a:latin typeface="Lloyds Bank Jack Light" panose="02000503040000020004" pitchFamily="2" charset="77"/>
                <a:ea typeface="Arial" panose="020B0604020202020204" pitchFamily="34" charset="0"/>
                <a:cs typeface="Arial" panose="020B0604020202020204" pitchFamily="34" charset="0"/>
                <a:hlinkClick r:id="rId5"/>
              </a:rPr>
              <a:t>Compare the Market</a:t>
            </a:r>
            <a:r>
              <a:rPr lang="en-GB" sz="1200" i="1" u="none" dirty="0">
                <a:solidFill>
                  <a:srgbClr val="313233"/>
                </a:solidFill>
                <a:effectLst/>
                <a:latin typeface="Lloyds Bank Jack Light" panose="02000503040000020004" pitchFamily="2" charset="77"/>
                <a:ea typeface="Arial" panose="020B0604020202020204" pitchFamily="34" charset="0"/>
                <a:cs typeface="Arial" panose="020B0604020202020204" pitchFamily="34" charset="0"/>
              </a:rPr>
              <a:t>, </a:t>
            </a:r>
            <a:r>
              <a:rPr lang="en-GB" sz="1200" i="1" u="none" dirty="0">
                <a:solidFill>
                  <a:srgbClr val="313233"/>
                </a:solidFill>
                <a:effectLst/>
                <a:latin typeface="Lloyds Bank Jack Light" panose="02000503040000020004" pitchFamily="2" charset="77"/>
                <a:ea typeface="Arial" panose="020B0604020202020204" pitchFamily="34" charset="0"/>
                <a:cs typeface="Arial" panose="020B0604020202020204" pitchFamily="34" charset="0"/>
                <a:hlinkClick r:id="rId6"/>
              </a:rPr>
              <a:t>GoCompare</a:t>
            </a:r>
            <a:r>
              <a:rPr lang="en-GB" sz="1200" i="1" u="none" dirty="0">
                <a:solidFill>
                  <a:srgbClr val="313233"/>
                </a:solidFill>
                <a:effectLst/>
                <a:latin typeface="Lloyds Bank Jack Light" panose="02000503040000020004" pitchFamily="2" charset="77"/>
                <a:ea typeface="Arial" panose="020B0604020202020204" pitchFamily="34" charset="0"/>
                <a:cs typeface="Arial" panose="020B0604020202020204" pitchFamily="34" charset="0"/>
              </a:rPr>
              <a:t> and </a:t>
            </a:r>
            <a:r>
              <a:rPr lang="en-GB" sz="1200" i="1" u="none" dirty="0">
                <a:solidFill>
                  <a:srgbClr val="313233"/>
                </a:solidFill>
                <a:effectLst/>
                <a:latin typeface="Lloyds Bank Jack Light" panose="02000503040000020004" pitchFamily="2" charset="77"/>
                <a:ea typeface="Arial" panose="020B0604020202020204" pitchFamily="34" charset="0"/>
                <a:cs typeface="Arial" panose="020B0604020202020204" pitchFamily="34" charset="0"/>
                <a:hlinkClick r:id="rId7"/>
              </a:rPr>
              <a:t>uSwitch</a:t>
            </a:r>
            <a:r>
              <a:rPr lang="en-GB" sz="1200" i="1" u="none" dirty="0">
                <a:solidFill>
                  <a:srgbClr val="313233"/>
                </a:solidFill>
                <a:effectLst/>
                <a:latin typeface="Lloyds Bank Jack Light" panose="02000503040000020004" pitchFamily="2" charset="77"/>
                <a:ea typeface="Arial" panose="020B0604020202020204" pitchFamily="34" charset="0"/>
                <a:cs typeface="Arial" panose="020B0604020202020204" pitchFamily="34" charset="0"/>
              </a:rPr>
              <a:t>. They show you options that might be cheaper or better than what you currently have</a:t>
            </a:r>
            <a:r>
              <a:rPr lang="en-US" sz="800" u="none" dirty="0">
                <a:solidFill>
                  <a:srgbClr val="313233"/>
                </a:solidFill>
                <a:effectLst/>
                <a:latin typeface="Times New Roman" panose="02020603050405020304" pitchFamily="18" charset="0"/>
                <a:ea typeface="Times New Roman" panose="02020603050405020304" pitchFamily="18" charset="0"/>
                <a:cs typeface="Arial" panose="020B0604020202020204" pitchFamily="34" charset="0"/>
              </a:rPr>
              <a:t> </a:t>
            </a:r>
            <a:endParaRPr lang="en-GB" sz="1100" u="none" dirty="0">
              <a:solidFill>
                <a:srgbClr val="313233"/>
              </a:solidFill>
              <a:effectLst/>
              <a:latin typeface="Lloyds Bank Jack Light" panose="02000503040000020004" pitchFamily="2" charset="77"/>
              <a:ea typeface="Arial" panose="020B0604020202020204" pitchFamily="34" charset="0"/>
              <a:cs typeface="Arial" panose="020B0604020202020204" pitchFamily="34" charset="0"/>
            </a:endParaRPr>
          </a:p>
          <a:p>
            <a:pPr marL="342900" lvl="0" indent="-342900">
              <a:lnSpc>
                <a:spcPct val="120000"/>
              </a:lnSpc>
              <a:buFont typeface="Symbol" pitchFamily="2" charset="2"/>
              <a:buChar char=""/>
            </a:pPr>
            <a:r>
              <a:rPr lang="en-GB" sz="1200" b="1" i="1" u="none" dirty="0">
                <a:solidFill>
                  <a:srgbClr val="313233"/>
                </a:solidFill>
                <a:effectLst/>
                <a:latin typeface="Lloyds Bank Jack Light" panose="02000503040000020004" pitchFamily="2" charset="77"/>
                <a:ea typeface="Arial" panose="020B0604020202020204" pitchFamily="34" charset="0"/>
                <a:cs typeface="Arial" panose="020B0604020202020204" pitchFamily="34" charset="0"/>
              </a:rPr>
              <a:t>See what others are saying </a:t>
            </a:r>
            <a:r>
              <a:rPr lang="en-GB" sz="1200" u="none" dirty="0">
                <a:solidFill>
                  <a:srgbClr val="313233"/>
                </a:solidFill>
                <a:effectLst/>
                <a:latin typeface="Lloyds Bank Jack Light" panose="02000503040000020004" pitchFamily="2" charset="77"/>
                <a:ea typeface="Arial" panose="020B0604020202020204" pitchFamily="34" charset="0"/>
                <a:cs typeface="Arial" panose="020B0604020202020204" pitchFamily="34" charset="0"/>
              </a:rPr>
              <a:t>– </a:t>
            </a:r>
            <a:r>
              <a:rPr lang="en-GB" sz="1200" i="1" u="none" dirty="0">
                <a:solidFill>
                  <a:srgbClr val="313233"/>
                </a:solidFill>
                <a:effectLst/>
                <a:latin typeface="Lloyds Bank Jack Light" panose="02000503040000020004" pitchFamily="2" charset="77"/>
                <a:ea typeface="Arial" panose="020B0604020202020204" pitchFamily="34" charset="0"/>
                <a:cs typeface="Arial" panose="020B0604020202020204" pitchFamily="34" charset="0"/>
              </a:rPr>
              <a:t>Look into review sites to know what people are saying about products and providers. Check out places like </a:t>
            </a:r>
            <a:r>
              <a:rPr lang="en-GB" sz="1200" i="1" u="none" dirty="0">
                <a:solidFill>
                  <a:srgbClr val="313233"/>
                </a:solidFill>
                <a:effectLst/>
                <a:latin typeface="Lloyds Bank Jack Light" panose="02000503040000020004" pitchFamily="2" charset="77"/>
                <a:ea typeface="Arial" panose="020B0604020202020204" pitchFamily="34" charset="0"/>
                <a:cs typeface="Arial" panose="020B0604020202020204" pitchFamily="34" charset="0"/>
                <a:hlinkClick r:id="rId8"/>
              </a:rPr>
              <a:t>Which?</a:t>
            </a:r>
            <a:r>
              <a:rPr lang="en-GB" sz="1200" i="1" u="none" dirty="0">
                <a:solidFill>
                  <a:srgbClr val="313233"/>
                </a:solidFill>
                <a:effectLst/>
                <a:latin typeface="Lloyds Bank Jack Light" panose="02000503040000020004" pitchFamily="2" charset="77"/>
                <a:ea typeface="Arial" panose="020B0604020202020204" pitchFamily="34" charset="0"/>
                <a:cs typeface="Arial" panose="020B0604020202020204" pitchFamily="34" charset="0"/>
              </a:rPr>
              <a:t> and </a:t>
            </a:r>
            <a:r>
              <a:rPr lang="en-GB" sz="1200" i="1" u="none" dirty="0">
                <a:solidFill>
                  <a:srgbClr val="313233"/>
                </a:solidFill>
                <a:effectLst/>
                <a:latin typeface="Lloyds Bank Jack Light" panose="02000503040000020004" pitchFamily="2" charset="77"/>
                <a:ea typeface="Arial" panose="020B0604020202020204" pitchFamily="34" charset="0"/>
                <a:cs typeface="Arial" panose="020B0604020202020204" pitchFamily="34" charset="0"/>
                <a:hlinkClick r:id="rId9"/>
              </a:rPr>
              <a:t>Trustpilot</a:t>
            </a:r>
            <a:r>
              <a:rPr lang="en-GB" sz="1200" i="1" u="none" dirty="0">
                <a:solidFill>
                  <a:srgbClr val="313233"/>
                </a:solidFill>
                <a:effectLst/>
                <a:latin typeface="Lloyds Bank Jack Light" panose="02000503040000020004" pitchFamily="2" charset="77"/>
                <a:ea typeface="Arial" panose="020B0604020202020204" pitchFamily="34" charset="0"/>
                <a:cs typeface="Arial" panose="020B0604020202020204" pitchFamily="34" charset="0"/>
              </a:rPr>
              <a:t>. These websites share thoughts from real users, helping you choose wisely.</a:t>
            </a:r>
            <a:endParaRPr lang="en-GB" sz="1100" u="none" dirty="0">
              <a:solidFill>
                <a:srgbClr val="313233"/>
              </a:solidFill>
              <a:effectLst/>
              <a:latin typeface="Lloyds Bank Jack Light" panose="02000503040000020004" pitchFamily="2" charset="77"/>
              <a:ea typeface="Arial" panose="020B0604020202020204" pitchFamily="34" charset="0"/>
              <a:cs typeface="Arial" panose="020B0604020202020204" pitchFamily="34" charset="0"/>
            </a:endParaRPr>
          </a:p>
          <a:p>
            <a:pPr marL="742950" lvl="1" indent="-285750">
              <a:lnSpc>
                <a:spcPct val="120000"/>
              </a:lnSpc>
              <a:buFont typeface="Courier New" panose="02070309020205020404" pitchFamily="49" charset="0"/>
              <a:buChar char="o"/>
            </a:pPr>
            <a:r>
              <a:rPr lang="en-GB" sz="1200" i="1" u="none" dirty="0">
                <a:solidFill>
                  <a:srgbClr val="313233"/>
                </a:solidFill>
                <a:effectLst/>
                <a:latin typeface="Lloyds Bank Jack Light" panose="02000503040000020004" pitchFamily="2" charset="77"/>
                <a:ea typeface="Arial" panose="020B0604020202020204" pitchFamily="34" charset="0"/>
                <a:cs typeface="Arial" panose="020B0604020202020204" pitchFamily="34" charset="0"/>
              </a:rPr>
              <a:t>When using these sites, look at things like people’s experiences, customer service, and how happy they are overall</a:t>
            </a:r>
            <a:endParaRPr lang="en-GB" sz="1100" u="none" dirty="0">
              <a:solidFill>
                <a:srgbClr val="313233"/>
              </a:solidFill>
              <a:effectLst/>
              <a:latin typeface="Lloyds Bank Jack Light" panose="02000503040000020004" pitchFamily="2" charset="77"/>
              <a:ea typeface="Arial" panose="020B0604020202020204" pitchFamily="34" charset="0"/>
              <a:cs typeface="Arial" panose="020B0604020202020204" pitchFamily="34" charset="0"/>
            </a:endParaRPr>
          </a:p>
          <a:p>
            <a:pPr marL="742950" lvl="1" indent="-285750">
              <a:lnSpc>
                <a:spcPct val="120000"/>
              </a:lnSpc>
              <a:buFont typeface="Courier New" panose="02070309020205020404" pitchFamily="49" charset="0"/>
              <a:buChar char="o"/>
            </a:pPr>
            <a:r>
              <a:rPr lang="en-GB" sz="1200" b="1" i="1" u="none" dirty="0">
                <a:solidFill>
                  <a:srgbClr val="313233"/>
                </a:solidFill>
                <a:effectLst/>
                <a:latin typeface="Lloyds Bank Jack Light" panose="02000503040000020004" pitchFamily="2" charset="77"/>
                <a:ea typeface="Arial" panose="020B0604020202020204" pitchFamily="34" charset="0"/>
                <a:cs typeface="Arial" panose="020B0604020202020204" pitchFamily="34" charset="0"/>
              </a:rPr>
              <a:t>Watch out for fake reviews:</a:t>
            </a:r>
            <a:r>
              <a:rPr lang="en-GB" sz="1200" i="1" u="none" dirty="0">
                <a:solidFill>
                  <a:srgbClr val="313233"/>
                </a:solidFill>
                <a:effectLst/>
                <a:latin typeface="Lloyds Bank Jack Light" panose="02000503040000020004" pitchFamily="2" charset="77"/>
                <a:ea typeface="Arial" panose="020B0604020202020204" pitchFamily="34" charset="0"/>
                <a:cs typeface="Arial" panose="020B0604020202020204" pitchFamily="34" charset="0"/>
              </a:rPr>
              <a:t> Not all reviews are from real people. Some might be fake or a bit too one-sided. When </a:t>
            </a:r>
            <a:r>
              <a:rPr lang="en-GB" sz="1200" b="1" i="1" u="none" dirty="0">
                <a:solidFill>
                  <a:srgbClr val="313233"/>
                </a:solidFill>
                <a:effectLst/>
                <a:latin typeface="Lloyds Bank Jack Light" panose="02000503040000020004" pitchFamily="2" charset="77"/>
                <a:ea typeface="Arial" panose="020B0604020202020204" pitchFamily="34" charset="0"/>
                <a:cs typeface="Arial" panose="020B0604020202020204" pitchFamily="34" charset="0"/>
              </a:rPr>
              <a:t>using review sites</a:t>
            </a:r>
            <a:r>
              <a:rPr lang="en-GB" sz="1200" i="1" u="none" dirty="0">
                <a:solidFill>
                  <a:srgbClr val="313233"/>
                </a:solidFill>
                <a:effectLst/>
                <a:latin typeface="Lloyds Bank Jack Light" panose="02000503040000020004" pitchFamily="2" charset="77"/>
                <a:ea typeface="Arial" panose="020B0604020202020204" pitchFamily="34" charset="0"/>
                <a:cs typeface="Arial" panose="020B0604020202020204" pitchFamily="34" charset="0"/>
              </a:rPr>
              <a:t>, look for patterns in reviews and get a feel for what people are generally saying. If something sounds too good to be true, it could be a good idea to dig a bit deeper. Genuine reviews usually tell you the good and not-so-good bits. If all reviews are all positives without any downsides, it's a bit odd. If this happens, </a:t>
            </a:r>
            <a:r>
              <a:rPr lang="en-GB" sz="1200" b="1" i="1" u="none" dirty="0">
                <a:solidFill>
                  <a:srgbClr val="313233"/>
                </a:solidFill>
                <a:effectLst/>
                <a:latin typeface="Lloyds Bank Jack Light" panose="02000503040000020004" pitchFamily="2" charset="77"/>
                <a:ea typeface="Arial" panose="020B0604020202020204" pitchFamily="34" charset="0"/>
                <a:cs typeface="Arial" panose="020B0604020202020204" pitchFamily="34" charset="0"/>
              </a:rPr>
              <a:t>double-check info from different places</a:t>
            </a:r>
            <a:r>
              <a:rPr lang="en-GB" sz="1200" i="1" u="none" dirty="0">
                <a:solidFill>
                  <a:srgbClr val="313233"/>
                </a:solidFill>
                <a:effectLst/>
                <a:latin typeface="Lloyds Bank Jack Light" panose="02000503040000020004" pitchFamily="2" charset="77"/>
                <a:ea typeface="Arial" panose="020B0604020202020204" pitchFamily="34" charset="0"/>
                <a:cs typeface="Arial" panose="020B0604020202020204" pitchFamily="34" charset="0"/>
              </a:rPr>
              <a:t>. If a service or product gets the thumbs up on different review sites, that's a good sign. But if reviews are all over the place, think twice about the info</a:t>
            </a:r>
            <a:endParaRPr lang="en-GB" sz="1100" u="none" dirty="0">
              <a:solidFill>
                <a:srgbClr val="313233"/>
              </a:solidFill>
              <a:effectLst/>
              <a:latin typeface="Lloyds Bank Jack Light" panose="02000503040000020004" pitchFamily="2" charset="77"/>
              <a:ea typeface="Arial" panose="020B0604020202020204" pitchFamily="34" charset="0"/>
              <a:cs typeface="Arial" panose="020B0604020202020204" pitchFamily="34" charset="0"/>
            </a:endParaRPr>
          </a:p>
          <a:p>
            <a:pPr marL="342900" lvl="0" indent="-342900">
              <a:lnSpc>
                <a:spcPct val="120000"/>
              </a:lnSpc>
              <a:buFont typeface="Symbol" pitchFamily="2" charset="2"/>
              <a:buChar char=""/>
            </a:pPr>
            <a:r>
              <a:rPr lang="en-GB" sz="1200" b="1" i="1" u="none" dirty="0">
                <a:solidFill>
                  <a:srgbClr val="313233"/>
                </a:solidFill>
                <a:effectLst/>
                <a:latin typeface="Lloyds Bank Jack Light" panose="02000503040000020004" pitchFamily="2" charset="77"/>
                <a:ea typeface="Arial" panose="020B0604020202020204" pitchFamily="34" charset="0"/>
                <a:cs typeface="Arial" panose="020B0604020202020204" pitchFamily="34" charset="0"/>
              </a:rPr>
              <a:t>Switch over easily:</a:t>
            </a:r>
            <a:endParaRPr lang="en-GB" sz="1100" u="none" dirty="0">
              <a:solidFill>
                <a:srgbClr val="313233"/>
              </a:solidFill>
              <a:effectLst/>
              <a:latin typeface="Lloyds Bank Jack Light" panose="02000503040000020004" pitchFamily="2" charset="77"/>
              <a:ea typeface="Arial" panose="020B0604020202020204" pitchFamily="34" charset="0"/>
              <a:cs typeface="Arial" panose="020B0604020202020204" pitchFamily="34" charset="0"/>
            </a:endParaRPr>
          </a:p>
          <a:p>
            <a:pPr marL="742950" lvl="1" indent="-285750">
              <a:lnSpc>
                <a:spcPct val="120000"/>
              </a:lnSpc>
              <a:buFont typeface="Courier New" panose="02070309020205020404" pitchFamily="49" charset="0"/>
              <a:buChar char="o"/>
            </a:pPr>
            <a:r>
              <a:rPr lang="en-GB" sz="1200" b="1" i="1" u="none" dirty="0">
                <a:solidFill>
                  <a:srgbClr val="313233"/>
                </a:solidFill>
                <a:effectLst/>
                <a:latin typeface="Lloyds Bank Jack Light" panose="02000503040000020004" pitchFamily="2" charset="77"/>
                <a:ea typeface="Arial" panose="020B0604020202020204" pitchFamily="34" charset="0"/>
                <a:cs typeface="Arial" panose="020B0604020202020204" pitchFamily="34" charset="0"/>
              </a:rPr>
              <a:t>You can usually complete your switch on the comparison site</a:t>
            </a:r>
            <a:r>
              <a:rPr lang="en-GB" sz="1200" i="1" u="none" dirty="0">
                <a:solidFill>
                  <a:srgbClr val="313233"/>
                </a:solidFill>
                <a:effectLst/>
                <a:latin typeface="Lloyds Bank Jack Light" panose="02000503040000020004" pitchFamily="2" charset="77"/>
                <a:ea typeface="Arial" panose="020B0604020202020204" pitchFamily="34" charset="0"/>
                <a:cs typeface="Arial" panose="020B0604020202020204" pitchFamily="34" charset="0"/>
              </a:rPr>
              <a:t> </a:t>
            </a:r>
            <a:r>
              <a:rPr lang="en-GB" sz="1200" u="none" dirty="0">
                <a:solidFill>
                  <a:srgbClr val="313233"/>
                </a:solidFill>
                <a:effectLst/>
                <a:latin typeface="Lloyds Bank Jack Light" panose="02000503040000020004" pitchFamily="2" charset="77"/>
                <a:ea typeface="Arial" panose="020B0604020202020204" pitchFamily="34" charset="0"/>
                <a:cs typeface="Arial" panose="020B0604020202020204" pitchFamily="34" charset="0"/>
              </a:rPr>
              <a:t>–</a:t>
            </a:r>
            <a:r>
              <a:rPr lang="en-GB" sz="1200" i="1" u="none" dirty="0">
                <a:solidFill>
                  <a:srgbClr val="313233"/>
                </a:solidFill>
                <a:effectLst/>
                <a:latin typeface="Lloyds Bank Jack Light" panose="02000503040000020004" pitchFamily="2" charset="77"/>
                <a:ea typeface="Arial" panose="020B0604020202020204" pitchFamily="34" charset="0"/>
                <a:cs typeface="Arial" panose="020B0604020202020204" pitchFamily="34" charset="0"/>
              </a:rPr>
              <a:t> No need to jump from one provider's website to another. Some sites will take you to the provider's page, but they should have all your information already. Just make sure everything's correct before you hit that 'buy' button</a:t>
            </a:r>
            <a:endParaRPr lang="en-GB" sz="1100" u="none" dirty="0">
              <a:solidFill>
                <a:srgbClr val="313233"/>
              </a:solidFill>
              <a:effectLst/>
              <a:latin typeface="Lloyds Bank Jack Light" panose="02000503040000020004" pitchFamily="2" charset="77"/>
              <a:ea typeface="Arial" panose="020B0604020202020204" pitchFamily="34" charset="0"/>
              <a:cs typeface="Arial" panose="020B0604020202020204" pitchFamily="34" charset="0"/>
            </a:endParaRPr>
          </a:p>
          <a:p>
            <a:pPr marL="742950" lvl="1" indent="-285750">
              <a:lnSpc>
                <a:spcPct val="120000"/>
              </a:lnSpc>
              <a:spcAft>
                <a:spcPts val="1200"/>
              </a:spcAft>
              <a:buFont typeface="Courier New" panose="02070309020205020404" pitchFamily="49" charset="0"/>
              <a:buChar char="o"/>
            </a:pPr>
            <a:r>
              <a:rPr lang="en-GB" sz="1200" b="1" i="1" u="none" dirty="0">
                <a:solidFill>
                  <a:srgbClr val="313233"/>
                </a:solidFill>
                <a:effectLst/>
                <a:latin typeface="Lloyds Bank Jack Light" panose="02000503040000020004" pitchFamily="2" charset="77"/>
                <a:ea typeface="Arial" panose="020B0604020202020204" pitchFamily="34" charset="0"/>
                <a:cs typeface="Arial" panose="020B0604020202020204" pitchFamily="34" charset="0"/>
              </a:rPr>
              <a:t>Check with your old provider</a:t>
            </a:r>
            <a:r>
              <a:rPr lang="en-GB" sz="1200" i="1" u="none" dirty="0">
                <a:solidFill>
                  <a:srgbClr val="313233"/>
                </a:solidFill>
                <a:effectLst/>
                <a:latin typeface="Lloyds Bank Jack Light" panose="02000503040000020004" pitchFamily="2" charset="77"/>
                <a:ea typeface="Arial" panose="020B0604020202020204" pitchFamily="34" charset="0"/>
                <a:cs typeface="Arial" panose="020B0604020202020204" pitchFamily="34" charset="0"/>
              </a:rPr>
              <a:t> </a:t>
            </a:r>
            <a:r>
              <a:rPr lang="en-GB" sz="1200" u="none" dirty="0">
                <a:solidFill>
                  <a:srgbClr val="313233"/>
                </a:solidFill>
                <a:effectLst/>
                <a:latin typeface="Lloyds Bank Jack Light" panose="02000503040000020004" pitchFamily="2" charset="77"/>
                <a:ea typeface="Arial" panose="020B0604020202020204" pitchFamily="34" charset="0"/>
                <a:cs typeface="Arial" panose="020B0604020202020204" pitchFamily="34" charset="0"/>
              </a:rPr>
              <a:t>–</a:t>
            </a:r>
            <a:r>
              <a:rPr lang="en-GB" sz="1200" i="1" u="none" dirty="0">
                <a:solidFill>
                  <a:srgbClr val="313233"/>
                </a:solidFill>
                <a:effectLst/>
                <a:latin typeface="Lloyds Bank Jack Light" panose="02000503040000020004" pitchFamily="2" charset="77"/>
                <a:ea typeface="Arial" panose="020B0604020202020204" pitchFamily="34" charset="0"/>
                <a:cs typeface="Arial" panose="020B0604020202020204" pitchFamily="34" charset="0"/>
              </a:rPr>
              <a:t> In most cases, your switch will handle cancelling your old policy or account. But sometimes, you might need to reach out to your old provider to cancel yourself. It's always a good idea to double-check</a:t>
            </a:r>
            <a:r>
              <a:rPr lang="en-US" sz="800" u="none" dirty="0">
                <a:solidFill>
                  <a:srgbClr val="313233"/>
                </a:solidFill>
                <a:effectLst/>
                <a:latin typeface="Times New Roman" panose="02020603050405020304" pitchFamily="18" charset="0"/>
                <a:ea typeface="Times New Roman" panose="02020603050405020304" pitchFamily="18" charset="0"/>
                <a:cs typeface="Arial" panose="020B0604020202020204" pitchFamily="34" charset="0"/>
              </a:rPr>
              <a:t>   </a:t>
            </a:r>
            <a:endParaRPr lang="en-GB" sz="1100" i="0" u="none" dirty="0">
              <a:solidFill>
                <a:srgbClr val="313233"/>
              </a:solidFill>
              <a:effectLst/>
              <a:latin typeface="Lloyds Bank Jack Light" panose="02000503040000020004" pitchFamily="2" charset="77"/>
              <a:ea typeface="Times New Roman" panose="02020603050405020304" pitchFamily="18" charset="0"/>
              <a:cs typeface="Arial" panose="020B0604020202020204" pitchFamily="34" charset="0"/>
            </a:endParaRPr>
          </a:p>
          <a:p>
            <a:pPr marL="285750" lvl="0" indent="-285750">
              <a:lnSpc>
                <a:spcPct val="120000"/>
              </a:lnSpc>
              <a:spcAft>
                <a:spcPts val="1200"/>
              </a:spcAft>
              <a:buFont typeface="Courier New" panose="02070309020205020404" pitchFamily="49" charset="0"/>
              <a:buChar char="o"/>
            </a:pPr>
            <a:r>
              <a:rPr lang="en-GB" sz="1200" i="1" u="none" dirty="0">
                <a:solidFill>
                  <a:srgbClr val="313233"/>
                </a:solidFill>
                <a:effectLst/>
                <a:latin typeface="Lloyds Bank Jack Light" panose="02000503040000020004" pitchFamily="2" charset="77"/>
                <a:ea typeface="Arial" panose="020B0604020202020204" pitchFamily="34" charset="0"/>
                <a:cs typeface="Arial" panose="020B0604020202020204" pitchFamily="34" charset="0"/>
              </a:rPr>
              <a:t>These sites allow you not only to find the best deals but also to make choices based on real user experiences. Take advantage of the tools available to make informed decisions for your needs</a:t>
            </a:r>
            <a:r>
              <a:rPr lang="en-GB" u="none" dirty="0">
                <a:effectLst/>
              </a:rPr>
              <a:t> </a:t>
            </a:r>
            <a:r>
              <a:rPr lang="en-US" sz="800" u="none" dirty="0">
                <a:solidFill>
                  <a:srgbClr val="313233"/>
                </a:solidFill>
                <a:effectLst/>
                <a:latin typeface="Times New Roman" panose="02020603050405020304" pitchFamily="18" charset="0"/>
                <a:ea typeface="Times New Roman" panose="02020603050405020304" pitchFamily="18" charset="0"/>
              </a:rPr>
              <a:t> </a:t>
            </a:r>
            <a:endParaRPr lang="en-GB" sz="1000" u="none" dirty="0">
              <a:solidFill>
                <a:srgbClr val="313233"/>
              </a:solidFill>
              <a:effectLst/>
              <a:latin typeface="Times New Roman" panose="02020603050405020304" pitchFamily="18" charset="0"/>
              <a:ea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5EBEBF41-136C-406D-8E2D-B112DBFA8C1A}" type="slidenum">
              <a:rPr lang="en-GB" smtClean="0"/>
              <a:t>16</a:t>
            </a:fld>
            <a:endParaRPr lang="en-GB"/>
          </a:p>
        </p:txBody>
      </p:sp>
    </p:spTree>
    <p:extLst>
      <p:ext uri="{BB962C8B-B14F-4D97-AF65-F5344CB8AC3E}">
        <p14:creationId xmlns:p14="http://schemas.microsoft.com/office/powerpoint/2010/main" val="8089761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07000"/>
              </a:lnSpc>
              <a:spcAft>
                <a:spcPts val="800"/>
              </a:spcAft>
            </a:pPr>
            <a:endParaRPr lang="en-GB" b="1" i="1" dirty="0">
              <a:solidFill>
                <a:srgbClr val="313233"/>
              </a:solidFill>
              <a:effectLst/>
              <a:latin typeface="Lloyds Bank Jack Light" panose="02000503040000020004" pitchFamily="2" charset="77"/>
              <a:ea typeface="Arial" panose="020B0604020202020204" pitchFamily="34" charset="0"/>
              <a:cs typeface="Arial" panose="020B0604020202020204" pitchFamily="34" charset="0"/>
            </a:endParaRPr>
          </a:p>
          <a:p>
            <a:pPr marL="285750" lvl="0" indent="-285750">
              <a:lnSpc>
                <a:spcPct val="120000"/>
              </a:lnSpc>
              <a:buFont typeface="Courier New" panose="02070309020205020404" pitchFamily="49" charset="0"/>
              <a:buChar char="o"/>
            </a:pPr>
            <a:r>
              <a:rPr lang="en-GB" sz="1200" b="1" i="1" dirty="0">
                <a:solidFill>
                  <a:srgbClr val="313233"/>
                </a:solidFill>
                <a:effectLst/>
                <a:latin typeface="Lloyds Bank Jack Light" panose="02000503040000020004" pitchFamily="2" charset="77"/>
                <a:ea typeface="Arial" panose="020B0604020202020204" pitchFamily="34" charset="0"/>
                <a:cs typeface="Arial" panose="020B0604020202020204" pitchFamily="34" charset="0"/>
              </a:rPr>
              <a:t>Know exactly what you're spending</a:t>
            </a:r>
            <a:r>
              <a:rPr lang="en-GB" sz="1200" i="1" dirty="0">
                <a:solidFill>
                  <a:srgbClr val="313233"/>
                </a:solidFill>
                <a:effectLst/>
                <a:latin typeface="Lloyds Bank Jack Light" panose="02000503040000020004" pitchFamily="2" charset="77"/>
                <a:ea typeface="Arial" panose="020B0604020202020204" pitchFamily="34" charset="0"/>
                <a:cs typeface="Arial" panose="020B0604020202020204" pitchFamily="34" charset="0"/>
              </a:rPr>
              <a:t> </a:t>
            </a:r>
            <a:endParaRPr lang="en-GB" sz="1200" dirty="0">
              <a:solidFill>
                <a:srgbClr val="313233"/>
              </a:solidFill>
              <a:effectLst/>
              <a:latin typeface="Lloyds Bank Jack Light" panose="02000503040000020004" pitchFamily="2" charset="77"/>
              <a:ea typeface="Arial" panose="020B0604020202020204" pitchFamily="34" charset="0"/>
              <a:cs typeface="Arial" panose="020B0604020202020204" pitchFamily="34" charset="0"/>
            </a:endParaRPr>
          </a:p>
          <a:p>
            <a:pPr marL="285750" lvl="0" indent="-285750">
              <a:lnSpc>
                <a:spcPct val="120000"/>
              </a:lnSpc>
              <a:buFont typeface="Courier New" panose="02070309020205020404" pitchFamily="49" charset="0"/>
              <a:buChar char="o"/>
            </a:pPr>
            <a:r>
              <a:rPr lang="en-GB" sz="1200" b="1" i="1" dirty="0">
                <a:solidFill>
                  <a:srgbClr val="313233"/>
                </a:solidFill>
                <a:effectLst/>
                <a:latin typeface="Lloyds Bank Jack Light"/>
                <a:ea typeface="Arial" panose="020B0604020202020204" pitchFamily="34" charset="0"/>
                <a:cs typeface="Arial" panose="020B0604020202020204" pitchFamily="34" charset="0"/>
              </a:rPr>
              <a:t>Smart meters and energy apps</a:t>
            </a:r>
            <a:r>
              <a:rPr lang="en-GB" sz="1200" i="1" dirty="0">
                <a:solidFill>
                  <a:srgbClr val="313233"/>
                </a:solidFill>
                <a:effectLst/>
                <a:latin typeface="Lloyds Bank Jack Light"/>
                <a:ea typeface="Arial" panose="020B0604020202020204" pitchFamily="34" charset="0"/>
                <a:cs typeface="Arial" panose="020B0604020202020204" pitchFamily="34" charset="0"/>
              </a:rPr>
              <a:t>, like Ivie (https://ivie.co.uk) , Hugo Energy </a:t>
            </a:r>
            <a:r>
              <a:rPr lang="en-GB" dirty="0">
                <a:hlinkClick r:id="rId3"/>
              </a:rPr>
              <a:t>(hugoenergyapp.co.uk)</a:t>
            </a:r>
            <a:r>
              <a:rPr lang="en-GB" sz="1200" i="1" dirty="0">
                <a:solidFill>
                  <a:srgbClr val="313233"/>
                </a:solidFill>
                <a:effectLst/>
                <a:latin typeface="Lloyds Bank Jack Light"/>
                <a:ea typeface="Arial" panose="020B0604020202020204" pitchFamily="34" charset="0"/>
                <a:cs typeface="Arial" panose="020B0604020202020204" pitchFamily="34" charset="0"/>
              </a:rPr>
              <a:t> and </a:t>
            </a:r>
            <a:r>
              <a:rPr lang="en-GB" sz="1200" i="1" dirty="0" err="1">
                <a:solidFill>
                  <a:srgbClr val="313233"/>
                </a:solidFill>
                <a:effectLst/>
                <a:latin typeface="Lloyds Bank Jack Light"/>
                <a:ea typeface="Arial" panose="020B0604020202020204" pitchFamily="34" charset="0"/>
                <a:cs typeface="Arial" panose="020B0604020202020204" pitchFamily="34" charset="0"/>
              </a:rPr>
              <a:t>Utrack</a:t>
            </a:r>
            <a:r>
              <a:rPr lang="en-GB" sz="1200" i="1" dirty="0">
                <a:solidFill>
                  <a:srgbClr val="313233"/>
                </a:solidFill>
                <a:effectLst/>
                <a:latin typeface="Lloyds Bank Jack Light"/>
                <a:ea typeface="Arial" panose="020B0604020202020204" pitchFamily="34" charset="0"/>
                <a:cs typeface="Arial" panose="020B0604020202020204" pitchFamily="34" charset="0"/>
              </a:rPr>
              <a:t> (</a:t>
            </a:r>
            <a:r>
              <a:rPr lang="en-GB" dirty="0"/>
              <a:t>www.uswitch.com/mobile-app) </a:t>
            </a:r>
            <a:r>
              <a:rPr lang="en-GB" sz="1200" i="1" dirty="0">
                <a:solidFill>
                  <a:srgbClr val="313233"/>
                </a:solidFill>
                <a:effectLst/>
                <a:latin typeface="Lloyds Bank Jack Light"/>
                <a:ea typeface="Arial" panose="020B0604020202020204" pitchFamily="34" charset="0"/>
                <a:cs typeface="Arial" panose="020B0604020202020204" pitchFamily="34" charset="0"/>
              </a:rPr>
              <a:t>help you see what you're spending on energy, and offer personalised tips to save money based on your usage. All these apps are free and work with whatever smart meter you have – they’re not tied to any specific energy provider. You can set alerts for usage limits and even compare tariffs from different providers.</a:t>
            </a:r>
          </a:p>
          <a:p>
            <a:pPr marL="285750" lvl="0" indent="-285750">
              <a:lnSpc>
                <a:spcPct val="120000"/>
              </a:lnSpc>
              <a:buFont typeface="Courier New" panose="02070309020205020404" pitchFamily="49" charset="0"/>
              <a:buChar char="o"/>
            </a:pPr>
            <a:r>
              <a:rPr lang="en-GB" sz="1200" b="1" i="1" dirty="0">
                <a:solidFill>
                  <a:srgbClr val="313233"/>
                </a:solidFill>
                <a:effectLst/>
                <a:latin typeface="Lloyds Bank Jack Light" panose="02000503040000020004" pitchFamily="2" charset="77"/>
                <a:ea typeface="Arial" panose="020B0604020202020204" pitchFamily="34" charset="0"/>
                <a:cs typeface="Arial" panose="020B0604020202020204" pitchFamily="34" charset="0"/>
              </a:rPr>
              <a:t>Online accounts </a:t>
            </a:r>
            <a:r>
              <a:rPr lang="en-GB" sz="1200" i="1" dirty="0">
                <a:solidFill>
                  <a:srgbClr val="313233"/>
                </a:solidFill>
                <a:effectLst/>
                <a:latin typeface="Lloyds Bank Jack Light" panose="02000503040000020004" pitchFamily="2" charset="77"/>
                <a:ea typeface="Arial" panose="020B0604020202020204" pitchFamily="34" charset="0"/>
                <a:cs typeface="Arial" panose="020B0604020202020204" pitchFamily="34" charset="0"/>
              </a:rPr>
              <a:t>are useful for your other services and bills, too. Keep an eye on them to understand your habits, make changes, and save money on future bills. With o</a:t>
            </a:r>
            <a:r>
              <a:rPr lang="en-GB" sz="1100" i="1" dirty="0">
                <a:solidFill>
                  <a:srgbClr val="313233"/>
                </a:solidFill>
                <a:effectLst/>
                <a:latin typeface="Lloyds Bank Jack Light" panose="02000503040000020004" pitchFamily="2" charset="77"/>
                <a:ea typeface="Arial" panose="020B0604020202020204" pitchFamily="34" charset="0"/>
                <a:cs typeface="Arial" panose="020B0604020202020204" pitchFamily="34" charset="0"/>
              </a:rPr>
              <a:t>nline access, you can keep an eye on payments too. </a:t>
            </a:r>
          </a:p>
          <a:p>
            <a:pPr marL="285750" lvl="0" indent="-285750">
              <a:lnSpc>
                <a:spcPct val="120000"/>
              </a:lnSpc>
              <a:buFont typeface="Courier New" panose="02070309020205020404" pitchFamily="49" charset="0"/>
              <a:buChar char="o"/>
            </a:pPr>
            <a:r>
              <a:rPr lang="en-GB" sz="1100" i="1" dirty="0">
                <a:solidFill>
                  <a:srgbClr val="313233"/>
                </a:solidFill>
                <a:effectLst/>
                <a:latin typeface="Lloyds Bank Jack Light" panose="02000503040000020004" pitchFamily="2" charset="77"/>
                <a:ea typeface="Arial" panose="020B0604020202020204" pitchFamily="34" charset="0"/>
                <a:cs typeface="Arial" panose="020B0604020202020204" pitchFamily="34" charset="0"/>
              </a:rPr>
              <a:t>And c</a:t>
            </a:r>
            <a:r>
              <a:rPr lang="en-GB" sz="1200" i="1" dirty="0">
                <a:solidFill>
                  <a:srgbClr val="313233"/>
                </a:solidFill>
                <a:effectLst/>
                <a:latin typeface="Lloyds Bank Jack Light" panose="02000503040000020004" pitchFamily="2" charset="77"/>
                <a:ea typeface="Arial" panose="020B0604020202020204" pitchFamily="34" charset="0"/>
                <a:cs typeface="Arial" panose="020B0604020202020204" pitchFamily="34" charset="0"/>
              </a:rPr>
              <a:t>heck your </a:t>
            </a:r>
            <a:r>
              <a:rPr lang="en-GB" sz="1200" b="1" i="1" dirty="0">
                <a:solidFill>
                  <a:srgbClr val="313233"/>
                </a:solidFill>
                <a:effectLst/>
                <a:latin typeface="Lloyds Bank Jack Light" panose="02000503040000020004" pitchFamily="2" charset="77"/>
                <a:ea typeface="Arial" panose="020B0604020202020204" pitchFamily="34" charset="0"/>
                <a:cs typeface="Arial" panose="020B0604020202020204" pitchFamily="34" charset="0"/>
              </a:rPr>
              <a:t>banking site or app </a:t>
            </a:r>
            <a:r>
              <a:rPr lang="en-GB" sz="1200" i="1" dirty="0">
                <a:solidFill>
                  <a:srgbClr val="313233"/>
                </a:solidFill>
                <a:effectLst/>
                <a:latin typeface="Lloyds Bank Jack Light" panose="02000503040000020004" pitchFamily="2" charset="77"/>
                <a:ea typeface="Arial" panose="020B0604020202020204" pitchFamily="34" charset="0"/>
                <a:cs typeface="Arial" panose="020B0604020202020204" pitchFamily="34" charset="0"/>
              </a:rPr>
              <a:t>for any payments or subscriptions for things you don’t need any more. Don't pay for stuff you're not using</a:t>
            </a:r>
            <a:endParaRPr lang="en-GB" sz="1100" dirty="0">
              <a:solidFill>
                <a:srgbClr val="313233"/>
              </a:solidFill>
              <a:effectLst/>
              <a:latin typeface="Lloyds Bank Jack Light" panose="02000503040000020004" pitchFamily="2" charset="77"/>
              <a:ea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fld id="{5EBEBF41-136C-406D-8E2D-B112DBFA8C1A}" type="slidenum">
              <a:rPr lang="en-GB" smtClean="0"/>
              <a:t>17</a:t>
            </a:fld>
            <a:endParaRPr lang="en-GB"/>
          </a:p>
        </p:txBody>
      </p:sp>
    </p:spTree>
    <p:extLst>
      <p:ext uri="{BB962C8B-B14F-4D97-AF65-F5344CB8AC3E}">
        <p14:creationId xmlns:p14="http://schemas.microsoft.com/office/powerpoint/2010/main" val="402605311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07000"/>
              </a:lnSpc>
              <a:spcAft>
                <a:spcPts val="800"/>
              </a:spcAft>
            </a:pPr>
            <a:r>
              <a:rPr lang="en-GB" sz="1200" b="1" dirty="0">
                <a:solidFill>
                  <a:srgbClr val="313233"/>
                </a:solidFill>
                <a:effectLst/>
                <a:latin typeface="Lloyds Bank Jack Light" panose="02000503040000020004" pitchFamily="2" charset="77"/>
                <a:ea typeface="Arial" panose="020B0604020202020204" pitchFamily="34" charset="0"/>
                <a:cs typeface="Arial" panose="020B0604020202020204" pitchFamily="34" charset="0"/>
              </a:rPr>
              <a:t>TRAINER NOTE – Emphasise the choice and level of control learners have in managing their accounts and bills online</a:t>
            </a:r>
            <a:endParaRPr lang="en-GB" sz="1400" b="1" dirty="0">
              <a:solidFill>
                <a:srgbClr val="313233"/>
              </a:solidFill>
              <a:effectLst/>
              <a:latin typeface="Lloyds Bank Jack Light" panose="02000503040000020004" pitchFamily="2" charset="77"/>
              <a:ea typeface="Arial" panose="020B0604020202020204" pitchFamily="34" charset="0"/>
              <a:cs typeface="Arial" panose="020B0604020202020204" pitchFamily="34" charset="0"/>
            </a:endParaRPr>
          </a:p>
          <a:p>
            <a:pPr>
              <a:lnSpc>
                <a:spcPct val="107000"/>
              </a:lnSpc>
              <a:spcAft>
                <a:spcPts val="800"/>
              </a:spcAft>
            </a:pPr>
            <a:r>
              <a:rPr lang="en-GB" sz="1200" b="1" i="1" dirty="0">
                <a:solidFill>
                  <a:srgbClr val="313233"/>
                </a:solidFill>
                <a:effectLst/>
                <a:latin typeface="Lloyds Bank Jack Light" panose="02000503040000020004" pitchFamily="2" charset="77"/>
                <a:ea typeface="Arial" panose="020B0604020202020204" pitchFamily="34" charset="0"/>
                <a:cs typeface="Arial" panose="020B0604020202020204" pitchFamily="34" charset="0"/>
              </a:rPr>
              <a:t> </a:t>
            </a:r>
            <a:endParaRPr lang="en-GB" sz="1400" dirty="0">
              <a:solidFill>
                <a:srgbClr val="313233"/>
              </a:solidFill>
              <a:effectLst/>
              <a:latin typeface="Lloyds Bank Jack Light" panose="02000503040000020004" pitchFamily="2" charset="77"/>
              <a:ea typeface="Arial" panose="020B0604020202020204" pitchFamily="34" charset="0"/>
              <a:cs typeface="Arial" panose="020B0604020202020204" pitchFamily="34" charset="0"/>
            </a:endParaRPr>
          </a:p>
          <a:p>
            <a:pPr marL="285750" lvl="0" indent="-285750">
              <a:lnSpc>
                <a:spcPct val="120000"/>
              </a:lnSpc>
              <a:spcAft>
                <a:spcPts val="1200"/>
              </a:spcAft>
              <a:buFont typeface="Courier New" panose="02070309020205020404" pitchFamily="49" charset="0"/>
              <a:buChar char="o"/>
            </a:pPr>
            <a:r>
              <a:rPr lang="en-GB" sz="1200" b="1" i="1" dirty="0">
                <a:solidFill>
                  <a:srgbClr val="313233"/>
                </a:solidFill>
                <a:effectLst/>
                <a:latin typeface="Lloyds Bank Jack Light" panose="02000503040000020004" pitchFamily="2" charset="77"/>
                <a:ea typeface="Arial" panose="020B0604020202020204" pitchFamily="34" charset="0"/>
                <a:cs typeface="Arial" panose="020B0604020202020204" pitchFamily="34" charset="0"/>
              </a:rPr>
              <a:t>Grab introductory offers</a:t>
            </a:r>
            <a:r>
              <a:rPr lang="en-GB" sz="1200" i="1" dirty="0">
                <a:solidFill>
                  <a:srgbClr val="313233"/>
                </a:solidFill>
                <a:effectLst/>
                <a:latin typeface="Lloyds Bank Jack Light" panose="02000503040000020004" pitchFamily="2" charset="77"/>
                <a:ea typeface="Arial" panose="020B0604020202020204" pitchFamily="34" charset="0"/>
                <a:cs typeface="Arial" panose="020B0604020202020204" pitchFamily="34" charset="0"/>
              </a:rPr>
              <a:t> </a:t>
            </a:r>
            <a:r>
              <a:rPr lang="en-GB" sz="1200" dirty="0">
                <a:solidFill>
                  <a:srgbClr val="313233"/>
                </a:solidFill>
                <a:effectLst/>
                <a:latin typeface="Lloyds Bank Jack Light" panose="02000503040000020004" pitchFamily="2" charset="77"/>
                <a:ea typeface="Arial" panose="020B0604020202020204" pitchFamily="34" charset="0"/>
                <a:cs typeface="Arial" panose="020B0604020202020204" pitchFamily="34" charset="0"/>
              </a:rPr>
              <a:t>–</a:t>
            </a:r>
            <a:r>
              <a:rPr lang="en-GB" sz="1200" i="1" dirty="0">
                <a:solidFill>
                  <a:srgbClr val="313233"/>
                </a:solidFill>
                <a:effectLst/>
                <a:latin typeface="Lloyds Bank Jack Light" panose="02000503040000020004" pitchFamily="2" charset="77"/>
                <a:ea typeface="Arial" panose="020B0604020202020204" pitchFamily="34" charset="0"/>
                <a:cs typeface="Arial" panose="020B0604020202020204" pitchFamily="34" charset="0"/>
              </a:rPr>
              <a:t> Companies often offer deals in the first year. You could take advantage of offers like free streaming or months of free service</a:t>
            </a:r>
            <a:endParaRPr lang="en-GB" sz="1100" b="0" i="0" dirty="0">
              <a:solidFill>
                <a:srgbClr val="313233"/>
              </a:solidFill>
              <a:effectLst/>
              <a:latin typeface="Lloyds Bank Jack Light" panose="02000503040000020004" pitchFamily="2" charset="77"/>
              <a:ea typeface="Arial" panose="020B0604020202020204" pitchFamily="34" charset="0"/>
              <a:cs typeface="Arial" panose="020B0604020202020204" pitchFamily="34" charset="0"/>
            </a:endParaRPr>
          </a:p>
          <a:p>
            <a:pPr marL="285750" lvl="0" indent="-285750">
              <a:lnSpc>
                <a:spcPct val="120000"/>
              </a:lnSpc>
              <a:spcAft>
                <a:spcPts val="1200"/>
              </a:spcAft>
              <a:buFont typeface="Courier New" panose="02070309020205020404" pitchFamily="49" charset="0"/>
              <a:buChar char="o"/>
            </a:pPr>
            <a:r>
              <a:rPr lang="en-GB" sz="1200" b="1" i="1" dirty="0">
                <a:solidFill>
                  <a:srgbClr val="313233"/>
                </a:solidFill>
                <a:effectLst/>
                <a:latin typeface="Lloyds Bank Jack Light" panose="02000503040000020004" pitchFamily="2" charset="77"/>
                <a:ea typeface="Arial" panose="020B0604020202020204" pitchFamily="34" charset="0"/>
                <a:cs typeface="Arial" panose="020B0604020202020204" pitchFamily="34" charset="0"/>
              </a:rPr>
              <a:t>Change to keep bills down</a:t>
            </a:r>
            <a:r>
              <a:rPr lang="en-GB" sz="1200" i="1" dirty="0">
                <a:solidFill>
                  <a:srgbClr val="313233"/>
                </a:solidFill>
                <a:effectLst/>
                <a:latin typeface="Lloyds Bank Jack Light" panose="02000503040000020004" pitchFamily="2" charset="77"/>
                <a:ea typeface="Arial" panose="020B0604020202020204" pitchFamily="34" charset="0"/>
                <a:cs typeface="Arial" panose="020B0604020202020204" pitchFamily="34" charset="0"/>
              </a:rPr>
              <a:t> </a:t>
            </a:r>
            <a:r>
              <a:rPr lang="en-GB" sz="1200" dirty="0">
                <a:solidFill>
                  <a:srgbClr val="313233"/>
                </a:solidFill>
                <a:effectLst/>
                <a:latin typeface="Lloyds Bank Jack Light" panose="02000503040000020004" pitchFamily="2" charset="77"/>
                <a:ea typeface="Arial" panose="020B0604020202020204" pitchFamily="34" charset="0"/>
                <a:cs typeface="Arial" panose="020B0604020202020204" pitchFamily="34" charset="0"/>
              </a:rPr>
              <a:t>–</a:t>
            </a:r>
            <a:r>
              <a:rPr lang="en-GB" sz="1200" i="1" dirty="0">
                <a:solidFill>
                  <a:srgbClr val="313233"/>
                </a:solidFill>
                <a:effectLst/>
                <a:latin typeface="Lloyds Bank Jack Light" panose="02000503040000020004" pitchFamily="2" charset="77"/>
                <a:ea typeface="Arial" panose="020B0604020202020204" pitchFamily="34" charset="0"/>
                <a:cs typeface="Arial" panose="020B0604020202020204" pitchFamily="34" charset="0"/>
              </a:rPr>
              <a:t> Don't let accounts auto-renew. Use comparison sites to find better deals. Ask your current provider to match or beat them</a:t>
            </a:r>
            <a:r>
              <a:rPr lang="en-GB" dirty="0">
                <a:effectLst/>
              </a:rPr>
              <a:t> </a:t>
            </a:r>
            <a:endParaRPr lang="en-GB" sz="1100" dirty="0">
              <a:solidFill>
                <a:srgbClr val="313233"/>
              </a:solidFill>
              <a:effectLst/>
              <a:latin typeface="Lloyds Bank Jack Light" panose="02000503040000020004" pitchFamily="2" charset="77"/>
              <a:ea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fld id="{5EBEBF41-136C-406D-8E2D-B112DBFA8C1A}" type="slidenum">
              <a:rPr lang="en-GB" smtClean="0"/>
              <a:t>18</a:t>
            </a:fld>
            <a:endParaRPr lang="en-GB"/>
          </a:p>
        </p:txBody>
      </p:sp>
    </p:spTree>
    <p:extLst>
      <p:ext uri="{BB962C8B-B14F-4D97-AF65-F5344CB8AC3E}">
        <p14:creationId xmlns:p14="http://schemas.microsoft.com/office/powerpoint/2010/main" val="203428200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lvl="0" indent="-342900">
              <a:lnSpc>
                <a:spcPct val="120000"/>
              </a:lnSpc>
              <a:buFont typeface="Symbol" pitchFamily="2" charset="2"/>
              <a:buChar char=""/>
            </a:pPr>
            <a:r>
              <a:rPr lang="en-GB" sz="1800" i="1" dirty="0">
                <a:solidFill>
                  <a:srgbClr val="313233"/>
                </a:solidFill>
                <a:effectLst/>
                <a:latin typeface="Lloyds Bank Jack Light" panose="02000503040000020004" pitchFamily="2" charset="77"/>
                <a:ea typeface="Arial" panose="020B0604020202020204" pitchFamily="34" charset="0"/>
                <a:cs typeface="Arial" panose="020B0604020202020204" pitchFamily="34" charset="0"/>
              </a:rPr>
              <a:t>Now, let's look at how to keep yourself safe when managing your bills at utilities online. Here’s what you need to remember:</a:t>
            </a:r>
          </a:p>
          <a:p>
            <a:pPr marL="342900" lvl="0" indent="-342900">
              <a:lnSpc>
                <a:spcPct val="120000"/>
              </a:lnSpc>
              <a:buFont typeface="Symbol" pitchFamily="2" charset="2"/>
              <a:buChar char=""/>
            </a:pPr>
            <a:endParaRPr lang="en-GB" sz="1800" i="1" dirty="0">
              <a:solidFill>
                <a:srgbClr val="313233"/>
              </a:solidFill>
              <a:effectLst/>
              <a:latin typeface="Lloyds Bank Jack Light" panose="02000503040000020004" pitchFamily="2" charset="77"/>
              <a:ea typeface="Arial" panose="020B0604020202020204" pitchFamily="34" charset="0"/>
              <a:cs typeface="Arial" panose="020B0604020202020204" pitchFamily="34" charset="0"/>
            </a:endParaRPr>
          </a:p>
          <a:p>
            <a:pPr marL="0" marR="0" lvl="0" indent="0" algn="l" defTabSz="914400" rtl="0" eaLnBrk="1" fontAlgn="auto" latinLnBrk="0" hangingPunct="1">
              <a:lnSpc>
                <a:spcPct val="120000"/>
              </a:lnSpc>
              <a:spcBef>
                <a:spcPts val="0"/>
              </a:spcBef>
              <a:spcAft>
                <a:spcPts val="0"/>
              </a:spcAft>
              <a:buClrTx/>
              <a:buSzTx/>
              <a:buFont typeface="Symbol" pitchFamily="2" charset="2"/>
              <a:buNone/>
              <a:tabLst/>
              <a:defRPr/>
            </a:pPr>
            <a:r>
              <a:rPr lang="en-GB" sz="1800" b="1" dirty="0">
                <a:solidFill>
                  <a:srgbClr val="313233"/>
                </a:solidFill>
                <a:effectLst/>
                <a:latin typeface="Lloyds Bank Jack Light" panose="02000503040000020004" pitchFamily="2" charset="77"/>
                <a:ea typeface="Arial" panose="020B0604020202020204" pitchFamily="34" charset="0"/>
                <a:cs typeface="Arial" panose="020B0604020202020204" pitchFamily="34" charset="0"/>
              </a:rPr>
              <a:t>TRAINER NOTE – Ask if they've encountered suspicious sites before</a:t>
            </a:r>
            <a:endParaRPr lang="en-GB" sz="1800" b="1" i="1" dirty="0">
              <a:solidFill>
                <a:srgbClr val="313233"/>
              </a:solidFill>
              <a:effectLst/>
              <a:latin typeface="Lloyds Bank Jack Light" panose="02000503040000020004" pitchFamily="2" charset="77"/>
              <a:ea typeface="Arial" panose="020B0604020202020204" pitchFamily="34" charset="0"/>
              <a:cs typeface="Arial" panose="020B0604020202020204" pitchFamily="34" charset="0"/>
            </a:endParaRPr>
          </a:p>
          <a:p>
            <a:pPr marL="342900" lvl="0" indent="-342900">
              <a:lnSpc>
                <a:spcPct val="120000"/>
              </a:lnSpc>
              <a:buFont typeface="Symbol" pitchFamily="2" charset="2"/>
              <a:buChar char=""/>
            </a:pPr>
            <a:endParaRPr lang="en-GB" sz="1800" dirty="0">
              <a:solidFill>
                <a:srgbClr val="313233"/>
              </a:solidFill>
              <a:effectLst/>
              <a:latin typeface="Lloyds Bank Jack Light" panose="02000503040000020004" pitchFamily="2" charset="77"/>
              <a:ea typeface="Arial" panose="020B0604020202020204" pitchFamily="34" charset="0"/>
              <a:cs typeface="Arial" panose="020B0604020202020204" pitchFamily="34" charset="0"/>
            </a:endParaRPr>
          </a:p>
          <a:p>
            <a:pPr marL="342900" lvl="0" indent="-342900">
              <a:lnSpc>
                <a:spcPct val="120000"/>
              </a:lnSpc>
              <a:buFont typeface="Symbol" pitchFamily="2" charset="2"/>
              <a:buChar char=""/>
              <a:tabLst>
                <a:tab pos="457200" algn="l"/>
              </a:tabLst>
            </a:pPr>
            <a:r>
              <a:rPr lang="en-GB" sz="1800" b="1" i="1" dirty="0">
                <a:solidFill>
                  <a:srgbClr val="313233"/>
                </a:solidFill>
                <a:effectLst/>
                <a:latin typeface="Lloyds Bank Jack Light" panose="02000503040000020004" pitchFamily="2" charset="77"/>
                <a:ea typeface="Arial" panose="020B0604020202020204" pitchFamily="34" charset="0"/>
                <a:cs typeface="Arial" panose="020B0604020202020204" pitchFamily="34" charset="0"/>
              </a:rPr>
              <a:t>Always make sure you're on the official website. Look for a padlock symbol</a:t>
            </a:r>
            <a:r>
              <a:rPr lang="en-GB" sz="1800" i="1" dirty="0">
                <a:solidFill>
                  <a:srgbClr val="313233"/>
                </a:solidFill>
                <a:effectLst/>
                <a:latin typeface="Lloyds Bank Jack Light" panose="02000503040000020004" pitchFamily="2" charset="77"/>
                <a:ea typeface="Arial" panose="020B0604020202020204" pitchFamily="34" charset="0"/>
                <a:cs typeface="Arial" panose="020B0604020202020204" pitchFamily="34" charset="0"/>
              </a:rPr>
              <a:t> in the browser's address. This, together with 'https' in the front of the URL, means it's a secure connection. It doesn't guarantee that the site is legit, just that the connection is secure </a:t>
            </a:r>
            <a:endParaRPr lang="en-GB" sz="1800" dirty="0">
              <a:solidFill>
                <a:srgbClr val="313233"/>
              </a:solidFill>
              <a:effectLst/>
              <a:latin typeface="Lloyds Bank Jack Light" panose="02000503040000020004" pitchFamily="2" charset="77"/>
              <a:ea typeface="Arial" panose="020B0604020202020204" pitchFamily="34" charset="0"/>
              <a:cs typeface="Arial" panose="020B0604020202020204" pitchFamily="34" charset="0"/>
            </a:endParaRPr>
          </a:p>
          <a:p>
            <a:pPr marL="342900" lvl="0" indent="-342900">
              <a:lnSpc>
                <a:spcPct val="120000"/>
              </a:lnSpc>
              <a:spcAft>
                <a:spcPts val="1200"/>
              </a:spcAft>
              <a:buFont typeface="Symbol" pitchFamily="2" charset="2"/>
              <a:buChar char=""/>
              <a:tabLst>
                <a:tab pos="457200" algn="l"/>
              </a:tabLst>
            </a:pPr>
            <a:r>
              <a:rPr lang="en-GB" sz="1800" i="1" dirty="0">
                <a:solidFill>
                  <a:srgbClr val="313233"/>
                </a:solidFill>
                <a:effectLst/>
                <a:latin typeface="Lloyds Bank Jack Light" panose="02000503040000020004" pitchFamily="2" charset="77"/>
                <a:ea typeface="Arial" panose="020B0604020202020204" pitchFamily="34" charset="0"/>
                <a:cs typeface="Arial" panose="020B0604020202020204" pitchFamily="34" charset="0"/>
              </a:rPr>
              <a:t>If the site doesn't have both padlock and https, leave the site straight away. For the site name itself, do check the spelling and the format. If</a:t>
            </a:r>
            <a:r>
              <a:rPr lang="en-US" sz="1800" dirty="0">
                <a:solidFill>
                  <a:srgbClr val="313233"/>
                </a:solidFill>
                <a:effectLst/>
                <a:latin typeface="Times New Roman" panose="02020603050405020304" pitchFamily="18" charset="0"/>
                <a:ea typeface="Times New Roman" panose="02020603050405020304" pitchFamily="18" charset="0"/>
                <a:cs typeface="Arial" panose="020B0604020202020204" pitchFamily="34" charset="0"/>
              </a:rPr>
              <a:t> </a:t>
            </a:r>
            <a:r>
              <a:rPr lang="en-GB" sz="1800" i="1" dirty="0">
                <a:solidFill>
                  <a:srgbClr val="313233"/>
                </a:solidFill>
                <a:effectLst/>
                <a:latin typeface="Lloyds Bank Jack Light" panose="02000503040000020004" pitchFamily="2" charset="77"/>
                <a:ea typeface="Arial" panose="020B0604020202020204" pitchFamily="34" charset="0"/>
                <a:cs typeface="Arial" panose="020B0604020202020204" pitchFamily="34" charset="0"/>
              </a:rPr>
              <a:t> something seems off, trust your instincts</a:t>
            </a:r>
            <a:endParaRPr lang="en-GB" sz="1800" dirty="0">
              <a:solidFill>
                <a:srgbClr val="313233"/>
              </a:solidFill>
              <a:effectLst/>
              <a:latin typeface="Lloyds Bank Jack Light" panose="02000503040000020004" pitchFamily="2" charset="77"/>
              <a:ea typeface="Arial" panose="020B0604020202020204" pitchFamily="34" charset="0"/>
              <a:cs typeface="Arial" panose="020B0604020202020204" pitchFamily="34" charset="0"/>
            </a:endParaRPr>
          </a:p>
          <a:p>
            <a:pPr>
              <a:lnSpc>
                <a:spcPct val="107000"/>
              </a:lnSpc>
              <a:spcAft>
                <a:spcPts val="800"/>
              </a:spcAft>
            </a:pPr>
            <a:r>
              <a:rPr lang="en-GB" sz="1800" i="1" dirty="0">
                <a:solidFill>
                  <a:srgbClr val="313233"/>
                </a:solidFill>
                <a:effectLst/>
                <a:latin typeface="Lloyds Bank Jack Light" panose="02000503040000020004" pitchFamily="2" charset="77"/>
                <a:ea typeface="Arial" panose="020B0604020202020204" pitchFamily="34" charset="0"/>
                <a:cs typeface="Arial" panose="020B0604020202020204" pitchFamily="34" charset="0"/>
              </a:rPr>
              <a:t>  </a:t>
            </a:r>
            <a:endParaRPr lang="en-GB" sz="1800" dirty="0">
              <a:solidFill>
                <a:srgbClr val="313233"/>
              </a:solidFill>
              <a:effectLst/>
              <a:latin typeface="Lloyds Bank Jack Light" panose="02000503040000020004" pitchFamily="2" charset="77"/>
              <a:ea typeface="Arial" panose="020B0604020202020204" pitchFamily="34" charset="0"/>
              <a:cs typeface="Arial" panose="020B0604020202020204" pitchFamily="34" charset="0"/>
            </a:endParaRPr>
          </a:p>
          <a:p>
            <a:pPr>
              <a:lnSpc>
                <a:spcPct val="107000"/>
              </a:lnSpc>
              <a:spcAft>
                <a:spcPts val="800"/>
              </a:spcAft>
            </a:pPr>
            <a:r>
              <a:rPr lang="en-GB" sz="1800" b="1" dirty="0">
                <a:solidFill>
                  <a:srgbClr val="313233"/>
                </a:solidFill>
                <a:effectLst/>
                <a:latin typeface="Lloyds Bank Jack Light" panose="02000503040000020004" pitchFamily="2" charset="77"/>
                <a:ea typeface="Arial" panose="020B0604020202020204" pitchFamily="34" charset="0"/>
                <a:cs typeface="Arial" panose="020B0604020202020204" pitchFamily="34" charset="0"/>
              </a:rPr>
              <a:t>TRAINER NOTE – Point out the padlock symbol in the browser address bar</a:t>
            </a:r>
          </a:p>
          <a:p>
            <a:pPr>
              <a:lnSpc>
                <a:spcPct val="107000"/>
              </a:lnSpc>
              <a:spcAft>
                <a:spcPts val="800"/>
              </a:spcAft>
            </a:pPr>
            <a:r>
              <a:rPr lang="en-GB" sz="1800" i="1" dirty="0">
                <a:solidFill>
                  <a:srgbClr val="313233"/>
                </a:solidFill>
                <a:effectLst/>
                <a:latin typeface="Lloyds Bank Jack Light" panose="02000503040000020004" pitchFamily="2" charset="77"/>
                <a:ea typeface="Arial" panose="020B0604020202020204" pitchFamily="34" charset="0"/>
                <a:cs typeface="Arial" panose="020B0604020202020204" pitchFamily="34" charset="0"/>
              </a:rPr>
              <a:t> </a:t>
            </a:r>
            <a:endParaRPr lang="en-GB" sz="1800" dirty="0">
              <a:solidFill>
                <a:srgbClr val="313233"/>
              </a:solidFill>
              <a:effectLst/>
              <a:latin typeface="Lloyds Bank Jack Light" panose="02000503040000020004" pitchFamily="2" charset="77"/>
              <a:ea typeface="Arial" panose="020B0604020202020204" pitchFamily="34" charset="0"/>
              <a:cs typeface="Arial" panose="020B0604020202020204" pitchFamily="34" charset="0"/>
            </a:endParaRPr>
          </a:p>
          <a:p>
            <a:pPr marL="342900" lvl="0" indent="-342900">
              <a:lnSpc>
                <a:spcPct val="120000"/>
              </a:lnSpc>
              <a:spcAft>
                <a:spcPts val="1200"/>
              </a:spcAft>
              <a:buFont typeface="Symbol" pitchFamily="2" charset="2"/>
              <a:buChar char=""/>
              <a:tabLst>
                <a:tab pos="457200" algn="l"/>
              </a:tabLst>
            </a:pPr>
            <a:r>
              <a:rPr lang="en-GB" sz="1800" b="1" i="1" dirty="0">
                <a:solidFill>
                  <a:srgbClr val="313233"/>
                </a:solidFill>
                <a:effectLst/>
                <a:latin typeface="Lloyds Bank Jack Light" panose="02000503040000020004" pitchFamily="2" charset="77"/>
                <a:ea typeface="Arial" panose="020B0604020202020204" pitchFamily="34" charset="0"/>
                <a:cs typeface="Arial" panose="020B0604020202020204" pitchFamily="34" charset="0"/>
              </a:rPr>
              <a:t>Keep your account details private</a:t>
            </a:r>
            <a:r>
              <a:rPr lang="en-GB" sz="1800" i="1" dirty="0">
                <a:solidFill>
                  <a:srgbClr val="313233"/>
                </a:solidFill>
                <a:effectLst/>
                <a:latin typeface="Lloyds Bank Jack Light" panose="02000503040000020004" pitchFamily="2" charset="77"/>
                <a:ea typeface="Arial" panose="020B0604020202020204" pitchFamily="34" charset="0"/>
                <a:cs typeface="Arial" panose="020B0604020202020204" pitchFamily="34" charset="0"/>
              </a:rPr>
              <a:t>. Try not to use the same usernames and passwords across different sites </a:t>
            </a:r>
            <a:endParaRPr lang="en-GB" sz="1800" dirty="0">
              <a:solidFill>
                <a:srgbClr val="313233"/>
              </a:solidFill>
              <a:effectLst/>
              <a:latin typeface="Lloyds Bank Jack Light" panose="02000503040000020004" pitchFamily="2" charset="77"/>
              <a:ea typeface="Arial" panose="020B0604020202020204" pitchFamily="34" charset="0"/>
              <a:cs typeface="Arial" panose="020B0604020202020204" pitchFamily="34" charset="0"/>
            </a:endParaRPr>
          </a:p>
          <a:p>
            <a:pPr>
              <a:lnSpc>
                <a:spcPct val="107000"/>
              </a:lnSpc>
              <a:spcAft>
                <a:spcPts val="800"/>
              </a:spcAft>
            </a:pPr>
            <a:r>
              <a:rPr lang="en-GB" sz="1800" b="1" dirty="0">
                <a:solidFill>
                  <a:srgbClr val="313233"/>
                </a:solidFill>
                <a:effectLst/>
                <a:latin typeface="Lloyds Bank Jack Light" panose="02000503040000020004" pitchFamily="2" charset="77"/>
                <a:ea typeface="Arial" panose="020B0604020202020204" pitchFamily="34" charset="0"/>
                <a:cs typeface="Arial" panose="020B0604020202020204" pitchFamily="34" charset="0"/>
              </a:rPr>
              <a:t> </a:t>
            </a:r>
            <a:endParaRPr lang="en-GB" sz="1800" dirty="0">
              <a:solidFill>
                <a:srgbClr val="313233"/>
              </a:solidFill>
              <a:effectLst/>
              <a:latin typeface="Lloyds Bank Jack Light" panose="02000503040000020004" pitchFamily="2" charset="77"/>
              <a:ea typeface="Arial" panose="020B0604020202020204" pitchFamily="34" charset="0"/>
              <a:cs typeface="Arial" panose="020B0604020202020204" pitchFamily="34" charset="0"/>
            </a:endParaRPr>
          </a:p>
          <a:p>
            <a:pPr>
              <a:lnSpc>
                <a:spcPct val="107000"/>
              </a:lnSpc>
              <a:spcAft>
                <a:spcPts val="800"/>
              </a:spcAft>
            </a:pPr>
            <a:r>
              <a:rPr lang="en-GB" sz="1800" b="1" dirty="0">
                <a:solidFill>
                  <a:srgbClr val="313233"/>
                </a:solidFill>
                <a:effectLst/>
                <a:latin typeface="Lloyds Bank Jack Light" panose="02000503040000020004" pitchFamily="2" charset="77"/>
                <a:ea typeface="Arial" panose="020B0604020202020204" pitchFamily="34" charset="0"/>
                <a:cs typeface="Arial" panose="020B0604020202020204" pitchFamily="34" charset="0"/>
              </a:rPr>
              <a:t>TRAINER NOTE – Encourage questions about password strength and security habits. Check whether learners know/remember what makes a strong password. If the answers are vague, quickly run through the following and write up an example if required</a:t>
            </a:r>
          </a:p>
          <a:p>
            <a:pPr>
              <a:lnSpc>
                <a:spcPct val="107000"/>
              </a:lnSpc>
              <a:spcAft>
                <a:spcPts val="800"/>
              </a:spcAft>
            </a:pPr>
            <a:endParaRPr lang="en-GB" sz="1800" b="1" dirty="0">
              <a:solidFill>
                <a:srgbClr val="313233"/>
              </a:solidFill>
              <a:effectLst/>
              <a:latin typeface="Lloyds Bank Jack Light" panose="02000503040000020004" pitchFamily="2" charset="77"/>
              <a:ea typeface="Arial" panose="020B0604020202020204" pitchFamily="34" charset="0"/>
              <a:cs typeface="Arial" panose="020B0604020202020204" pitchFamily="34" charset="0"/>
            </a:endParaRPr>
          </a:p>
          <a:p>
            <a:pPr marL="342900" lvl="0" indent="-342900">
              <a:lnSpc>
                <a:spcPct val="120000"/>
              </a:lnSpc>
              <a:buFont typeface="Symbol" pitchFamily="2" charset="2"/>
              <a:buChar char=""/>
              <a:tabLst>
                <a:tab pos="457200" algn="l"/>
              </a:tabLst>
            </a:pPr>
            <a:r>
              <a:rPr lang="en-GB" sz="1800" i="1" dirty="0">
                <a:solidFill>
                  <a:srgbClr val="313233"/>
                </a:solidFill>
                <a:effectLst/>
                <a:latin typeface="Lloyds Bank Jack Light" panose="02000503040000020004" pitchFamily="2" charset="77"/>
                <a:ea typeface="Arial" panose="020B0604020202020204" pitchFamily="34" charset="0"/>
                <a:cs typeface="Arial" panose="020B0604020202020204" pitchFamily="34" charset="0"/>
              </a:rPr>
              <a:t>For strong passwords, think of three short words. Join them all together, mixing in some numbers and symbols. </a:t>
            </a:r>
          </a:p>
          <a:p>
            <a:pPr marL="0" lvl="0" indent="0">
              <a:lnSpc>
                <a:spcPct val="120000"/>
              </a:lnSpc>
              <a:buFont typeface="Symbol" pitchFamily="2" charset="2"/>
              <a:buNone/>
              <a:tabLst>
                <a:tab pos="457200" algn="l"/>
              </a:tabLst>
            </a:pPr>
            <a:r>
              <a:rPr lang="en-GB" sz="1800" i="1" dirty="0">
                <a:solidFill>
                  <a:srgbClr val="313233"/>
                </a:solidFill>
                <a:effectLst/>
                <a:latin typeface="Lloyds Bank Jack Light" panose="02000503040000020004" pitchFamily="2" charset="77"/>
                <a:ea typeface="Arial" panose="020B0604020202020204" pitchFamily="34" charset="0"/>
                <a:cs typeface="Arial" panose="020B0604020202020204" pitchFamily="34" charset="0"/>
              </a:rPr>
              <a:t> </a:t>
            </a:r>
            <a:endParaRPr lang="en-GB" sz="1800" dirty="0">
              <a:solidFill>
                <a:srgbClr val="313233"/>
              </a:solidFill>
              <a:effectLst/>
              <a:latin typeface="Lloyds Bank Jack Light" panose="02000503040000020004" pitchFamily="2" charset="77"/>
              <a:ea typeface="Arial" panose="020B0604020202020204" pitchFamily="34" charset="0"/>
              <a:cs typeface="Arial" panose="020B0604020202020204" pitchFamily="34" charset="0"/>
            </a:endParaRPr>
          </a:p>
          <a:p>
            <a:pPr marL="342900" indent="-342900">
              <a:buFont typeface="Arial" panose="020B0604020202020204" pitchFamily="34" charset="0"/>
              <a:buChar char="•"/>
            </a:pPr>
            <a:r>
              <a:rPr lang="en-GB" sz="1800" b="1" i="1" dirty="0">
                <a:solidFill>
                  <a:srgbClr val="313233"/>
                </a:solidFill>
                <a:effectLst/>
                <a:latin typeface="Lloyds Bank Jack Light" panose="02000503040000020004" pitchFamily="2" charset="77"/>
                <a:ea typeface="Arial" panose="020B0604020202020204" pitchFamily="34" charset="0"/>
                <a:cs typeface="Arial" panose="020B0604020202020204" pitchFamily="34" charset="0"/>
              </a:rPr>
              <a:t>Avoid sharing payment information when you’re on public Wi-Fi.</a:t>
            </a:r>
            <a:r>
              <a:rPr lang="en-GB" sz="1800" i="1" dirty="0">
                <a:solidFill>
                  <a:srgbClr val="313233"/>
                </a:solidFill>
                <a:effectLst/>
                <a:latin typeface="Lloyds Bank Jack Light" panose="02000503040000020004" pitchFamily="2" charset="77"/>
                <a:ea typeface="Arial" panose="020B0604020202020204" pitchFamily="34" charset="0"/>
                <a:cs typeface="Arial" panose="020B0604020202020204" pitchFamily="34" charset="0"/>
              </a:rPr>
              <a:t> </a:t>
            </a:r>
            <a:r>
              <a:rPr lang="en-GB" sz="1800" i="1" dirty="0">
                <a:solidFill>
                  <a:srgbClr val="313233"/>
                </a:solidFill>
                <a:effectLst/>
                <a:latin typeface="Lloyds Bank Jack Light" panose="02000503040000020004" pitchFamily="50" charset="0"/>
                <a:ea typeface="Arial" panose="020B0604020202020204" pitchFamily="34" charset="0"/>
                <a:cs typeface="Arial" panose="020B0604020202020204" pitchFamily="34" charset="0"/>
              </a:rPr>
              <a:t>Public Wi-Fi is generally less safe than private networks. So always use secure, private connections or your phone’s data when dealing with bills and utilities online</a:t>
            </a:r>
            <a:endParaRPr lang="en-GB" dirty="0"/>
          </a:p>
        </p:txBody>
      </p:sp>
      <p:sp>
        <p:nvSpPr>
          <p:cNvPr id="4" name="Slide Number Placeholder 3"/>
          <p:cNvSpPr>
            <a:spLocks noGrp="1"/>
          </p:cNvSpPr>
          <p:nvPr>
            <p:ph type="sldNum" sz="quarter" idx="5"/>
          </p:nvPr>
        </p:nvSpPr>
        <p:spPr/>
        <p:txBody>
          <a:bodyPr/>
          <a:lstStyle/>
          <a:p>
            <a:fld id="{5EBEBF41-136C-406D-8E2D-B112DBFA8C1A}" type="slidenum">
              <a:rPr lang="en-GB" smtClean="0"/>
              <a:t>19</a:t>
            </a:fld>
            <a:endParaRPr lang="en-GB"/>
          </a:p>
        </p:txBody>
      </p:sp>
    </p:spTree>
    <p:extLst>
      <p:ext uri="{BB962C8B-B14F-4D97-AF65-F5344CB8AC3E}">
        <p14:creationId xmlns:p14="http://schemas.microsoft.com/office/powerpoint/2010/main" val="420013442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800" b="0" i="0" u="none" strike="noStrike" dirty="0">
                <a:solidFill>
                  <a:srgbClr val="000000"/>
                </a:solidFill>
                <a:effectLst/>
                <a:latin typeface="Calibri" panose="020F0502020204030204" pitchFamily="34" charset="0"/>
              </a:rPr>
              <a:t>Encourage learners to scan the QR code here and complete our short pre-session survey around levels of confidence in the session’s topics today, plus what they would like to get out of the session</a:t>
            </a:r>
            <a:endParaRPr lang="en-GB" dirty="0"/>
          </a:p>
        </p:txBody>
      </p:sp>
      <p:sp>
        <p:nvSpPr>
          <p:cNvPr id="4" name="Slide Number Placeholder 3"/>
          <p:cNvSpPr>
            <a:spLocks noGrp="1"/>
          </p:cNvSpPr>
          <p:nvPr>
            <p:ph type="sldNum" sz="quarter" idx="5"/>
          </p:nvPr>
        </p:nvSpPr>
        <p:spPr/>
        <p:txBody>
          <a:bodyPr/>
          <a:lstStyle/>
          <a:p>
            <a:fld id="{5EBEBF41-136C-406D-8E2D-B112DBFA8C1A}" type="slidenum">
              <a:rPr lang="en-GB" smtClean="0"/>
              <a:t>2</a:t>
            </a:fld>
            <a:endParaRPr lang="en-GB"/>
          </a:p>
        </p:txBody>
      </p:sp>
    </p:spTree>
    <p:extLst>
      <p:ext uri="{BB962C8B-B14F-4D97-AF65-F5344CB8AC3E}">
        <p14:creationId xmlns:p14="http://schemas.microsoft.com/office/powerpoint/2010/main" val="90452468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lvl="0" indent="-342900">
              <a:lnSpc>
                <a:spcPct val="120000"/>
              </a:lnSpc>
              <a:buFont typeface="Symbol" pitchFamily="2" charset="2"/>
              <a:buChar char=""/>
            </a:pPr>
            <a:r>
              <a:rPr lang="en-GB" sz="1200" i="1" dirty="0">
                <a:solidFill>
                  <a:srgbClr val="313233"/>
                </a:solidFill>
                <a:effectLst/>
                <a:latin typeface="Lloyds Bank Jack Light" panose="02000503040000020004" pitchFamily="2" charset="77"/>
                <a:ea typeface="Arial" panose="020B0604020202020204" pitchFamily="34" charset="0"/>
                <a:cs typeface="Arial" panose="020B0604020202020204" pitchFamily="34" charset="0"/>
              </a:rPr>
              <a:t>Let's take a moment to reflect on what we’ve done today</a:t>
            </a:r>
            <a:endParaRPr lang="en-GB" sz="1100" dirty="0">
              <a:solidFill>
                <a:srgbClr val="313233"/>
              </a:solidFill>
              <a:effectLst/>
              <a:latin typeface="Lloyds Bank Jack Light" panose="02000503040000020004" pitchFamily="2" charset="77"/>
              <a:ea typeface="Arial" panose="020B0604020202020204" pitchFamily="34" charset="0"/>
              <a:cs typeface="Arial" panose="020B0604020202020204" pitchFamily="34" charset="0"/>
            </a:endParaRPr>
          </a:p>
          <a:p>
            <a:pPr marL="342900" lvl="0" indent="-342900">
              <a:lnSpc>
                <a:spcPct val="120000"/>
              </a:lnSpc>
              <a:spcAft>
                <a:spcPts val="1200"/>
              </a:spcAft>
              <a:buFont typeface="Symbol" pitchFamily="2" charset="2"/>
              <a:buChar char=""/>
            </a:pPr>
            <a:r>
              <a:rPr lang="en-GB" sz="1200" i="1" dirty="0">
                <a:solidFill>
                  <a:srgbClr val="313233"/>
                </a:solidFill>
                <a:effectLst/>
                <a:latin typeface="Lloyds Bank Jack Light" panose="02000503040000020004" pitchFamily="2" charset="77"/>
                <a:ea typeface="Arial" panose="020B0604020202020204" pitchFamily="34" charset="0"/>
                <a:cs typeface="Arial" panose="020B0604020202020204" pitchFamily="34" charset="0"/>
              </a:rPr>
              <a:t>You should now be able to</a:t>
            </a:r>
            <a:endParaRPr lang="en-GB" sz="1100" dirty="0">
              <a:solidFill>
                <a:srgbClr val="313233"/>
              </a:solidFill>
              <a:effectLst/>
              <a:latin typeface="Lloyds Bank Jack Light" panose="02000503040000020004" pitchFamily="2" charset="77"/>
              <a:ea typeface="Arial" panose="020B0604020202020204" pitchFamily="34" charset="0"/>
              <a:cs typeface="Arial" panose="020B0604020202020204" pitchFamily="34" charset="0"/>
            </a:endParaRPr>
          </a:p>
          <a:p>
            <a:pPr marL="742950" lvl="1" indent="-285750">
              <a:lnSpc>
                <a:spcPct val="120000"/>
              </a:lnSpc>
              <a:buFont typeface="Courier New" panose="02070309020205020404" pitchFamily="49" charset="0"/>
              <a:buChar char="o"/>
            </a:pPr>
            <a:r>
              <a:rPr lang="en-GB" sz="1200" i="1" dirty="0">
                <a:solidFill>
                  <a:srgbClr val="313233"/>
                </a:solidFill>
                <a:effectLst/>
                <a:latin typeface="Lloyds Bank Jack Light" panose="02000503040000020004" pitchFamily="2" charset="77"/>
                <a:ea typeface="Arial" panose="020B0604020202020204" pitchFamily="34" charset="0"/>
                <a:cs typeface="Arial" panose="020B0604020202020204" pitchFamily="34" charset="0"/>
              </a:rPr>
              <a:t>View and manage bills online (including utility accounts, council tax, insurance, entertainment bills, rent, and credit agreements, etc.)  – and can now save time and money in doing so</a:t>
            </a:r>
            <a:endParaRPr lang="en-GB" sz="1400" dirty="0">
              <a:solidFill>
                <a:srgbClr val="313233"/>
              </a:solidFill>
              <a:effectLst/>
              <a:latin typeface="Lloyds Bank Jack Light" panose="02000503040000020004" pitchFamily="2" charset="77"/>
              <a:ea typeface="Arial" panose="020B0604020202020204" pitchFamily="34" charset="0"/>
              <a:cs typeface="Arial" panose="020B0604020202020204" pitchFamily="34" charset="0"/>
            </a:endParaRPr>
          </a:p>
          <a:p>
            <a:pPr marL="742950" lvl="1" indent="-285750">
              <a:lnSpc>
                <a:spcPct val="120000"/>
              </a:lnSpc>
              <a:buFont typeface="Courier New" panose="02070309020205020404" pitchFamily="49" charset="0"/>
              <a:buChar char="o"/>
            </a:pPr>
            <a:r>
              <a:rPr lang="en-GB" sz="1200" i="1" dirty="0">
                <a:solidFill>
                  <a:srgbClr val="313233"/>
                </a:solidFill>
                <a:effectLst/>
                <a:latin typeface="Lloyds Bank Jack Light" panose="02000503040000020004" pitchFamily="2" charset="77"/>
                <a:ea typeface="Arial" panose="020B0604020202020204" pitchFamily="34" charset="0"/>
                <a:cs typeface="Arial" panose="020B0604020202020204" pitchFamily="34" charset="0"/>
              </a:rPr>
              <a:t>Access and manage various utility accounts online (including gas and electricity, water, phone bills, and internet/broadband, etc.)</a:t>
            </a:r>
            <a:endParaRPr lang="en-GB" sz="1400" dirty="0">
              <a:solidFill>
                <a:srgbClr val="313233"/>
              </a:solidFill>
              <a:effectLst/>
              <a:latin typeface="Lloyds Bank Jack Light" panose="02000503040000020004" pitchFamily="2" charset="77"/>
              <a:ea typeface="Arial" panose="020B0604020202020204" pitchFamily="34" charset="0"/>
              <a:cs typeface="Arial" panose="020B0604020202020204" pitchFamily="34" charset="0"/>
            </a:endParaRPr>
          </a:p>
          <a:p>
            <a:pPr marL="742950" lvl="1" indent="-285750">
              <a:lnSpc>
                <a:spcPct val="120000"/>
              </a:lnSpc>
              <a:buFont typeface="Courier New" panose="02070309020205020404" pitchFamily="49" charset="0"/>
              <a:buChar char="o"/>
            </a:pPr>
            <a:r>
              <a:rPr lang="en-GB" sz="1200" i="1" dirty="0">
                <a:solidFill>
                  <a:srgbClr val="313233"/>
                </a:solidFill>
                <a:effectLst/>
                <a:latin typeface="Lloyds Bank Jack Light" panose="02000503040000020004" pitchFamily="2" charset="77"/>
                <a:ea typeface="Arial" panose="020B0604020202020204" pitchFamily="34" charset="0"/>
                <a:cs typeface="Arial" panose="020B0604020202020204" pitchFamily="34" charset="0"/>
              </a:rPr>
              <a:t>Use comparison sites to save money and find the right provider for you</a:t>
            </a:r>
            <a:endParaRPr lang="en-GB" sz="1400" dirty="0">
              <a:solidFill>
                <a:srgbClr val="313233"/>
              </a:solidFill>
              <a:effectLst/>
              <a:latin typeface="Lloyds Bank Jack Light" panose="02000503040000020004" pitchFamily="2" charset="77"/>
              <a:ea typeface="Arial" panose="020B0604020202020204" pitchFamily="34" charset="0"/>
              <a:cs typeface="Arial" panose="020B0604020202020204" pitchFamily="34" charset="0"/>
            </a:endParaRPr>
          </a:p>
          <a:p>
            <a:pPr marL="342900" lvl="0" indent="-342900">
              <a:lnSpc>
                <a:spcPct val="120000"/>
              </a:lnSpc>
              <a:buFont typeface="Symbol" pitchFamily="2" charset="2"/>
              <a:buChar char=""/>
            </a:pPr>
            <a:r>
              <a:rPr lang="en-GB" sz="1200" i="1" dirty="0">
                <a:solidFill>
                  <a:srgbClr val="313233"/>
                </a:solidFill>
                <a:effectLst/>
                <a:latin typeface="Lloyds Bank Jack Light" panose="02000503040000020004" pitchFamily="2" charset="77"/>
                <a:ea typeface="Arial" panose="020B0604020202020204" pitchFamily="34" charset="0"/>
                <a:cs typeface="Arial" panose="020B0604020202020204" pitchFamily="34" charset="0"/>
              </a:rPr>
              <a:t>You've gained valuable skills! Now, it's your turn to put them into action. Try out what you've learned, and remember, we're here for any questions or feedback</a:t>
            </a:r>
            <a:endParaRPr lang="en-GB" sz="1400" dirty="0">
              <a:solidFill>
                <a:srgbClr val="313233"/>
              </a:solidFill>
              <a:effectLst/>
              <a:latin typeface="Lloyds Bank Jack Light" panose="02000503040000020004" pitchFamily="2" charset="77"/>
              <a:ea typeface="Arial" panose="020B0604020202020204" pitchFamily="34" charset="0"/>
              <a:cs typeface="Arial" panose="020B0604020202020204" pitchFamily="34" charset="0"/>
            </a:endParaRPr>
          </a:p>
          <a:p>
            <a:pPr marL="342900" lvl="0" indent="-342900">
              <a:lnSpc>
                <a:spcPct val="120000"/>
              </a:lnSpc>
              <a:spcAft>
                <a:spcPts val="1200"/>
              </a:spcAft>
              <a:buFont typeface="Symbol" pitchFamily="2" charset="2"/>
              <a:buChar char=""/>
            </a:pPr>
            <a:r>
              <a:rPr lang="en-GB" sz="1200" i="1" dirty="0">
                <a:solidFill>
                  <a:srgbClr val="313233"/>
                </a:solidFill>
                <a:effectLst/>
                <a:latin typeface="Lloyds Bank Jack Light" panose="02000503040000020004" pitchFamily="2" charset="77"/>
                <a:ea typeface="Arial" panose="020B0604020202020204" pitchFamily="34" charset="0"/>
                <a:cs typeface="Arial" panose="020B0604020202020204" pitchFamily="34" charset="0"/>
              </a:rPr>
              <a:t>If you need further assistance or want to explore more, visit our Academy site. We recommend you check out our ‘</a:t>
            </a:r>
            <a:r>
              <a:rPr lang="en-GB" sz="1200" i="1" u="sng" dirty="0">
                <a:solidFill>
                  <a:srgbClr val="313233"/>
                </a:solidFill>
                <a:effectLst/>
                <a:latin typeface="Lloyds Bank Jack Light" panose="02000503040000020004" pitchFamily="2" charset="77"/>
                <a:ea typeface="Arial" panose="020B0604020202020204" pitchFamily="34" charset="0"/>
                <a:cs typeface="Arial" panose="020B0604020202020204" pitchFamily="34" charset="0"/>
                <a:hlinkClick r:id="rId3"/>
              </a:rPr>
              <a:t>Managing your bills and utilities</a:t>
            </a:r>
            <a:r>
              <a:rPr lang="en-GB" sz="1200" i="1" dirty="0">
                <a:solidFill>
                  <a:srgbClr val="313233"/>
                </a:solidFill>
                <a:effectLst/>
                <a:latin typeface="Lloyds Bank Jack Light" panose="02000503040000020004" pitchFamily="2" charset="77"/>
                <a:ea typeface="Arial" panose="020B0604020202020204" pitchFamily="34" charset="0"/>
                <a:cs typeface="Arial" panose="020B0604020202020204" pitchFamily="34" charset="0"/>
              </a:rPr>
              <a:t>' lesson</a:t>
            </a:r>
            <a:endParaRPr lang="en-GB" sz="1400" dirty="0">
              <a:solidFill>
                <a:srgbClr val="313233"/>
              </a:solidFill>
              <a:effectLst/>
              <a:latin typeface="Lloyds Bank Jack Light" panose="02000503040000020004" pitchFamily="2" charset="77"/>
              <a:ea typeface="Arial" panose="020B0604020202020204" pitchFamily="34" charset="0"/>
              <a:cs typeface="Arial" panose="020B0604020202020204" pitchFamily="34" charset="0"/>
            </a:endParaRPr>
          </a:p>
          <a:p>
            <a:pPr>
              <a:lnSpc>
                <a:spcPct val="107000"/>
              </a:lnSpc>
              <a:spcAft>
                <a:spcPts val="800"/>
              </a:spcAft>
            </a:pPr>
            <a:endParaRPr lang="en-GB" sz="1200" b="1" dirty="0">
              <a:solidFill>
                <a:srgbClr val="313233"/>
              </a:solidFill>
              <a:effectLst/>
              <a:latin typeface="Lloyds Bank Jack Light" panose="02000503040000020004" pitchFamily="2" charset="77"/>
              <a:ea typeface="Arial" panose="020B0604020202020204" pitchFamily="34" charset="0"/>
              <a:cs typeface="Arial" panose="020B0604020202020204" pitchFamily="34" charset="0"/>
            </a:endParaRPr>
          </a:p>
          <a:p>
            <a:pPr>
              <a:lnSpc>
                <a:spcPct val="107000"/>
              </a:lnSpc>
              <a:spcAft>
                <a:spcPts val="800"/>
              </a:spcAft>
            </a:pPr>
            <a:r>
              <a:rPr lang="en-GB" sz="1200" b="1" dirty="0">
                <a:solidFill>
                  <a:srgbClr val="313233"/>
                </a:solidFill>
                <a:effectLst/>
                <a:latin typeface="Lloyds Bank Jack Light" panose="02000503040000020004" pitchFamily="2" charset="77"/>
                <a:ea typeface="Arial" panose="020B0604020202020204" pitchFamily="34" charset="0"/>
                <a:cs typeface="Arial" panose="020B0604020202020204" pitchFamily="34" charset="0"/>
              </a:rPr>
              <a:t>TRAINER NOTE – Prompt for any questions or feedback. Check their level of confidence in doing these in future, ask what they found most useful, anything they’d like to know more about (or to go through again before the lesson ends) and where they think they’ll need more practice</a:t>
            </a:r>
            <a:endParaRPr lang="en-GB" sz="1400" b="1" dirty="0">
              <a:solidFill>
                <a:srgbClr val="313233"/>
              </a:solidFill>
              <a:effectLst/>
              <a:latin typeface="Lloyds Bank Jack Light" panose="02000503040000020004" pitchFamily="2" charset="77"/>
              <a:ea typeface="Arial" panose="020B0604020202020204" pitchFamily="34" charset="0"/>
              <a:cs typeface="Arial" panose="020B0604020202020204" pitchFamily="34" charset="0"/>
            </a:endParaRPr>
          </a:p>
          <a:p>
            <a:pPr>
              <a:lnSpc>
                <a:spcPct val="107000"/>
              </a:lnSpc>
              <a:spcAft>
                <a:spcPts val="800"/>
              </a:spcAft>
            </a:pPr>
            <a:r>
              <a:rPr lang="en-GB" sz="1200" b="1" dirty="0">
                <a:solidFill>
                  <a:srgbClr val="313233"/>
                </a:solidFill>
                <a:effectLst/>
                <a:latin typeface="Lloyds Bank Jack Light" panose="02000503040000020004" pitchFamily="2" charset="77"/>
                <a:ea typeface="Arial" panose="020B0604020202020204" pitchFamily="34" charset="0"/>
                <a:cs typeface="Arial" panose="020B0604020202020204" pitchFamily="34" charset="0"/>
              </a:rPr>
              <a:t> </a:t>
            </a:r>
            <a:endParaRPr lang="en-GB" sz="1400" b="1" dirty="0">
              <a:solidFill>
                <a:srgbClr val="313233"/>
              </a:solidFill>
              <a:effectLst/>
              <a:latin typeface="Lloyds Bank Jack Light" panose="02000503040000020004" pitchFamily="2" charset="77"/>
              <a:ea typeface="Arial" panose="020B0604020202020204" pitchFamily="34" charset="0"/>
              <a:cs typeface="Arial" panose="020B0604020202020204" pitchFamily="34" charset="0"/>
            </a:endParaRPr>
          </a:p>
          <a:p>
            <a:pPr marL="0" indent="0">
              <a:buFont typeface="Arial" panose="020B0604020202020204" pitchFamily="34" charset="0"/>
              <a:buNone/>
            </a:pPr>
            <a:r>
              <a:rPr lang="en-GB" sz="1200" b="1" dirty="0">
                <a:solidFill>
                  <a:srgbClr val="313233"/>
                </a:solidFill>
                <a:effectLst/>
                <a:latin typeface="Lloyds Bank Jack Light" panose="02000503040000020004" pitchFamily="2" charset="77"/>
                <a:ea typeface="Arial" panose="020B0604020202020204" pitchFamily="34" charset="0"/>
                <a:cs typeface="Arial" panose="020B0604020202020204" pitchFamily="34" charset="0"/>
              </a:rPr>
              <a:t>MODERATOR NOTE – Share in chat: </a:t>
            </a:r>
          </a:p>
          <a:p>
            <a:pPr marL="171450" indent="-171450">
              <a:buFont typeface="Arial" panose="020B0604020202020204" pitchFamily="34" charset="0"/>
              <a:buChar char="•"/>
            </a:pPr>
            <a:r>
              <a:rPr lang="en-GB" sz="1200" b="1" u="sng" dirty="0">
                <a:solidFill>
                  <a:srgbClr val="313233"/>
                </a:solidFill>
                <a:effectLst/>
                <a:latin typeface="Lloyds Bank Jack Light" panose="02000503040000020004" pitchFamily="2" charset="77"/>
                <a:ea typeface="Arial" panose="020B0604020202020204" pitchFamily="34" charset="0"/>
                <a:cs typeface="Arial" panose="020B0604020202020204" pitchFamily="34" charset="0"/>
                <a:hlinkClick r:id="rId3"/>
              </a:rPr>
              <a:t>Managing your bills and utilities | Lloyds Bank Academy</a:t>
            </a:r>
            <a:r>
              <a:rPr lang="en-GB" sz="1200" b="1" u="sng" dirty="0">
                <a:solidFill>
                  <a:srgbClr val="0000FF"/>
                </a:solidFill>
                <a:effectLst/>
                <a:latin typeface="Lloyds Bank Jack Light" panose="02000503040000020004" pitchFamily="2" charset="77"/>
                <a:ea typeface="Arial" panose="020B0604020202020204" pitchFamily="34" charset="0"/>
                <a:cs typeface="Arial" panose="020B0604020202020204" pitchFamily="34" charset="0"/>
              </a:rPr>
              <a:t>: </a:t>
            </a:r>
            <a:r>
              <a:rPr lang="en-GB" sz="1200" b="1" dirty="0">
                <a:solidFill>
                  <a:srgbClr val="313233"/>
                </a:solidFill>
                <a:effectLst/>
                <a:latin typeface="Lloyds Bank Jack Light" panose="02000503040000020004" pitchFamily="2" charset="77"/>
                <a:ea typeface="Arial" panose="020B0604020202020204" pitchFamily="34" charset="0"/>
                <a:cs typeface="Arial" panose="020B0604020202020204" pitchFamily="34" charset="0"/>
              </a:rPr>
              <a:t>https://</a:t>
            </a:r>
            <a:r>
              <a:rPr lang="en-GB" sz="1200" b="1" dirty="0" err="1">
                <a:solidFill>
                  <a:srgbClr val="313233"/>
                </a:solidFill>
                <a:effectLst/>
                <a:latin typeface="Lloyds Bank Jack Light" panose="02000503040000020004" pitchFamily="2" charset="77"/>
                <a:ea typeface="Arial" panose="020B0604020202020204" pitchFamily="34" charset="0"/>
                <a:cs typeface="Arial" panose="020B0604020202020204" pitchFamily="34" charset="0"/>
              </a:rPr>
              <a:t>www.lloydsbankacademy.co.uk</a:t>
            </a:r>
            <a:r>
              <a:rPr lang="en-GB" sz="1200" b="1" dirty="0">
                <a:solidFill>
                  <a:srgbClr val="313233"/>
                </a:solidFill>
                <a:effectLst/>
                <a:latin typeface="Lloyds Bank Jack Light" panose="02000503040000020004" pitchFamily="2" charset="77"/>
                <a:ea typeface="Arial" panose="020B0604020202020204" pitchFamily="34" charset="0"/>
                <a:cs typeface="Arial" panose="020B0604020202020204" pitchFamily="34" charset="0"/>
              </a:rPr>
              <a:t>/learn-for-life-new/get-started-online/managing-your-bills-and-utilities</a:t>
            </a:r>
            <a:r>
              <a:rPr lang="en-GB" b="1" dirty="0">
                <a:effectLst/>
              </a:rPr>
              <a:t> </a:t>
            </a:r>
            <a:endParaRPr lang="en-GB" b="1" dirty="0"/>
          </a:p>
        </p:txBody>
      </p:sp>
      <p:sp>
        <p:nvSpPr>
          <p:cNvPr id="4" name="Slide Number Placeholder 3"/>
          <p:cNvSpPr>
            <a:spLocks noGrp="1"/>
          </p:cNvSpPr>
          <p:nvPr>
            <p:ph type="sldNum" sz="quarter" idx="5"/>
          </p:nvPr>
        </p:nvSpPr>
        <p:spPr/>
        <p:txBody>
          <a:bodyPr/>
          <a:lstStyle/>
          <a:p>
            <a:fld id="{5EBEBF41-136C-406D-8E2D-B112DBFA8C1A}" type="slidenum">
              <a:rPr lang="en-GB" smtClean="0"/>
              <a:t>20</a:t>
            </a:fld>
            <a:endParaRPr lang="en-GB"/>
          </a:p>
        </p:txBody>
      </p:sp>
    </p:spTree>
    <p:extLst>
      <p:ext uri="{BB962C8B-B14F-4D97-AF65-F5344CB8AC3E}">
        <p14:creationId xmlns:p14="http://schemas.microsoft.com/office/powerpoint/2010/main" val="90931601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a:solidFill>
                  <a:srgbClr val="313233"/>
                </a:solidFill>
                <a:effectLst/>
                <a:latin typeface="Lloyds Bank Jack Light" panose="02000503040000020004" pitchFamily="50" charset="0"/>
                <a:ea typeface="Arial" panose="020B0604020202020204" pitchFamily="34" charset="0"/>
                <a:cs typeface="Arial" panose="020B0604020202020204" pitchFamily="34" charset="0"/>
              </a:rPr>
              <a:t>Trainer NOTE – Ask if they have any questions, comments or feedback that you can help with. You could consider this as an opportunity to check level of confidence in doing these in future, ask what they found most useful, anything they’d like to know more about (or to go through again before the lesson ends) and where they think they’ll need more practice.</a:t>
            </a:r>
            <a:endParaRPr lang="en-GB" dirty="0"/>
          </a:p>
          <a:p>
            <a:endParaRPr lang="en-GB" dirty="0"/>
          </a:p>
        </p:txBody>
      </p:sp>
      <p:sp>
        <p:nvSpPr>
          <p:cNvPr id="4" name="Slide Number Placeholder 3"/>
          <p:cNvSpPr>
            <a:spLocks noGrp="1"/>
          </p:cNvSpPr>
          <p:nvPr>
            <p:ph type="sldNum" sz="quarter" idx="5"/>
          </p:nvPr>
        </p:nvSpPr>
        <p:spPr/>
        <p:txBody>
          <a:bodyPr/>
          <a:lstStyle/>
          <a:p>
            <a:fld id="{5EBEBF41-136C-406D-8E2D-B112DBFA8C1A}" type="slidenum">
              <a:rPr lang="en-GB" smtClean="0"/>
              <a:t>21</a:t>
            </a:fld>
            <a:endParaRPr lang="en-GB"/>
          </a:p>
        </p:txBody>
      </p:sp>
    </p:spTree>
    <p:extLst>
      <p:ext uri="{BB962C8B-B14F-4D97-AF65-F5344CB8AC3E}">
        <p14:creationId xmlns:p14="http://schemas.microsoft.com/office/powerpoint/2010/main" val="18008002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0" i="0" u="none" strike="noStrike" dirty="0">
                <a:solidFill>
                  <a:srgbClr val="000000"/>
                </a:solidFill>
                <a:effectLst/>
                <a:latin typeface="Calibri" panose="020F0502020204030204" pitchFamily="34" charset="0"/>
              </a:rPr>
              <a:t>Encourage learners to scan the QR code here and complete our short post-session survey around levels of confidence now they have completed the training, plus any other comments or feedback about the session</a:t>
            </a:r>
            <a:endParaRPr lang="en-GB" dirty="0"/>
          </a:p>
        </p:txBody>
      </p:sp>
      <p:sp>
        <p:nvSpPr>
          <p:cNvPr id="4" name="Slide Number Placeholder 3"/>
          <p:cNvSpPr>
            <a:spLocks noGrp="1"/>
          </p:cNvSpPr>
          <p:nvPr>
            <p:ph type="sldNum" sz="quarter" idx="5"/>
          </p:nvPr>
        </p:nvSpPr>
        <p:spPr/>
        <p:txBody>
          <a:bodyPr/>
          <a:lstStyle/>
          <a:p>
            <a:fld id="{5EBEBF41-136C-406D-8E2D-B112DBFA8C1A}" type="slidenum">
              <a:rPr lang="en-GB" smtClean="0"/>
              <a:t>22</a:t>
            </a:fld>
            <a:endParaRPr lang="en-GB"/>
          </a:p>
        </p:txBody>
      </p:sp>
    </p:spTree>
    <p:extLst>
      <p:ext uri="{BB962C8B-B14F-4D97-AF65-F5344CB8AC3E}">
        <p14:creationId xmlns:p14="http://schemas.microsoft.com/office/powerpoint/2010/main" val="163201655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rtl="0">
              <a:lnSpc>
                <a:spcPct val="120000"/>
              </a:lnSpc>
              <a:buFont typeface="Symbol" panose="05050102010706020507" pitchFamily="18" charset="2"/>
              <a:buNone/>
            </a:pPr>
            <a:r>
              <a:rPr lang="en-GB" sz="1800" dirty="0">
                <a:solidFill>
                  <a:srgbClr val="313233"/>
                </a:solidFill>
                <a:effectLst/>
                <a:latin typeface="Lloyds Bank Jack" panose="02000503040000020004" pitchFamily="50" charset="0"/>
                <a:ea typeface="Arial" panose="020B0604020202020204" pitchFamily="34" charset="0"/>
                <a:cs typeface="Arial" panose="020B0604020202020204" pitchFamily="34" charset="0"/>
              </a:rPr>
              <a:t>Trainer notes</a:t>
            </a:r>
          </a:p>
          <a:p>
            <a:pPr marL="342900" lvl="0" indent="-342900">
              <a:lnSpc>
                <a:spcPct val="120000"/>
              </a:lnSpc>
              <a:buFont typeface="Symbol" pitchFamily="2" charset="2"/>
              <a:buChar char=""/>
            </a:pPr>
            <a:r>
              <a:rPr lang="en-GB" sz="1200" i="1" dirty="0">
                <a:solidFill>
                  <a:srgbClr val="313233"/>
                </a:solidFill>
                <a:effectLst/>
                <a:latin typeface="Lloyds Bank Jack Light" panose="02000503040000020004" pitchFamily="2" charset="77"/>
                <a:ea typeface="Arial" panose="020B0604020202020204" pitchFamily="34" charset="0"/>
                <a:cs typeface="Arial" panose="020B0604020202020204" pitchFamily="34" charset="0"/>
              </a:rPr>
              <a:t>Thank you all for your active participation today. I hope you feel more confident about managing your bills online</a:t>
            </a:r>
            <a:endParaRPr lang="en-GB" sz="1100" dirty="0">
              <a:solidFill>
                <a:srgbClr val="313233"/>
              </a:solidFill>
              <a:effectLst/>
              <a:latin typeface="Lloyds Bank Jack Light" panose="02000503040000020004" pitchFamily="2" charset="77"/>
              <a:ea typeface="Arial" panose="020B0604020202020204" pitchFamily="34" charset="0"/>
              <a:cs typeface="Arial" panose="020B0604020202020204" pitchFamily="34" charset="0"/>
            </a:endParaRPr>
          </a:p>
          <a:p>
            <a:pPr marL="342900" lvl="0" indent="-342900">
              <a:lnSpc>
                <a:spcPct val="120000"/>
              </a:lnSpc>
              <a:buFont typeface="Symbol" pitchFamily="2" charset="2"/>
              <a:buChar char=""/>
            </a:pPr>
            <a:r>
              <a:rPr lang="en-GB" sz="1200" i="1" dirty="0">
                <a:solidFill>
                  <a:srgbClr val="313233"/>
                </a:solidFill>
                <a:effectLst/>
                <a:latin typeface="Lloyds Bank Jack Light" panose="02000503040000020004" pitchFamily="2" charset="77"/>
                <a:ea typeface="Arial" panose="020B0604020202020204" pitchFamily="34" charset="0"/>
                <a:cs typeface="Arial" panose="020B0604020202020204" pitchFamily="34" charset="0"/>
              </a:rPr>
              <a:t>Explore our </a:t>
            </a:r>
            <a:r>
              <a:rPr lang="en-GB" sz="1200" b="1" i="1" dirty="0">
                <a:solidFill>
                  <a:srgbClr val="313233"/>
                </a:solidFill>
                <a:effectLst/>
                <a:latin typeface="Lloyds Bank Jack Light" panose="02000503040000020004" pitchFamily="2" charset="77"/>
                <a:ea typeface="Arial" panose="020B0604020202020204" pitchFamily="34" charset="0"/>
                <a:cs typeface="Arial" panose="020B0604020202020204" pitchFamily="34" charset="0"/>
              </a:rPr>
              <a:t>online resources</a:t>
            </a:r>
            <a:r>
              <a:rPr lang="en-GB" sz="1200" i="1" dirty="0">
                <a:solidFill>
                  <a:srgbClr val="313233"/>
                </a:solidFill>
                <a:effectLst/>
                <a:latin typeface="Lloyds Bank Jack Light" panose="02000503040000020004" pitchFamily="2" charset="77"/>
                <a:ea typeface="Arial" panose="020B0604020202020204" pitchFamily="34" charset="0"/>
                <a:cs typeface="Arial" panose="020B0604020202020204" pitchFamily="34" charset="0"/>
              </a:rPr>
              <a:t> to continue learning</a:t>
            </a:r>
            <a:endParaRPr lang="en-GB" sz="1100" dirty="0">
              <a:solidFill>
                <a:srgbClr val="313233"/>
              </a:solidFill>
              <a:effectLst/>
              <a:latin typeface="Lloyds Bank Jack Light" panose="02000503040000020004" pitchFamily="2" charset="77"/>
              <a:ea typeface="Arial" panose="020B0604020202020204" pitchFamily="34" charset="0"/>
              <a:cs typeface="Arial" panose="020B0604020202020204" pitchFamily="34" charset="0"/>
            </a:endParaRPr>
          </a:p>
          <a:p>
            <a:pPr marL="342900" lvl="0" indent="-342900">
              <a:lnSpc>
                <a:spcPct val="120000"/>
              </a:lnSpc>
              <a:buFont typeface="Symbol" pitchFamily="2" charset="2"/>
              <a:buChar char=""/>
            </a:pPr>
            <a:r>
              <a:rPr lang="en-GB" sz="1200" b="1" i="1" dirty="0">
                <a:solidFill>
                  <a:srgbClr val="313233"/>
                </a:solidFill>
                <a:effectLst/>
                <a:latin typeface="Lloyds Bank Jack Light" panose="02000503040000020004" pitchFamily="2" charset="77"/>
                <a:ea typeface="Arial" panose="020B0604020202020204" pitchFamily="34" charset="0"/>
                <a:cs typeface="Arial" panose="020B0604020202020204" pitchFamily="34" charset="0"/>
              </a:rPr>
              <a:t>Explore our website</a:t>
            </a:r>
            <a:r>
              <a:rPr lang="en-GB" sz="1200" i="1" dirty="0">
                <a:solidFill>
                  <a:srgbClr val="313233"/>
                </a:solidFill>
                <a:effectLst/>
                <a:latin typeface="Lloyds Bank Jack Light" panose="02000503040000020004" pitchFamily="2" charset="77"/>
                <a:ea typeface="Arial" panose="020B0604020202020204" pitchFamily="34" charset="0"/>
                <a:cs typeface="Arial" panose="020B0604020202020204" pitchFamily="34" charset="0"/>
              </a:rPr>
              <a:t> </a:t>
            </a:r>
            <a:r>
              <a:rPr lang="en-GB" sz="1200" i="1" u="sng" dirty="0">
                <a:solidFill>
                  <a:srgbClr val="313233"/>
                </a:solidFill>
                <a:effectLst/>
                <a:latin typeface="Lloyds Bank Jack Light" panose="02000503040000020004" pitchFamily="2" charset="77"/>
                <a:ea typeface="Arial" panose="020B0604020202020204" pitchFamily="34" charset="0"/>
                <a:cs typeface="Arial" panose="020B0604020202020204" pitchFamily="34" charset="0"/>
                <a:hlinkClick r:id="rId3"/>
              </a:rPr>
              <a:t>https://www.lloydsbankacademy.co.uk/learn-for-life/get-started-online/</a:t>
            </a:r>
            <a:r>
              <a:rPr lang="en-GB" sz="1200" i="1" dirty="0">
                <a:solidFill>
                  <a:srgbClr val="313233"/>
                </a:solidFill>
                <a:effectLst/>
                <a:latin typeface="Lloyds Bank Jack Light" panose="02000503040000020004" pitchFamily="2" charset="77"/>
                <a:ea typeface="Arial" panose="020B0604020202020204" pitchFamily="34" charset="0"/>
                <a:cs typeface="Arial" panose="020B0604020202020204" pitchFamily="34" charset="0"/>
              </a:rPr>
              <a:t> to continue learning</a:t>
            </a:r>
            <a:endParaRPr lang="en-GB" sz="1100" dirty="0">
              <a:solidFill>
                <a:srgbClr val="313233"/>
              </a:solidFill>
              <a:effectLst/>
              <a:latin typeface="Lloyds Bank Jack Light" panose="02000503040000020004" pitchFamily="2" charset="77"/>
              <a:ea typeface="Arial" panose="020B0604020202020204" pitchFamily="34" charset="0"/>
              <a:cs typeface="Arial" panose="020B0604020202020204" pitchFamily="34" charset="0"/>
            </a:endParaRPr>
          </a:p>
          <a:p>
            <a:pPr marL="742950" lvl="1" indent="-285750">
              <a:lnSpc>
                <a:spcPct val="120000"/>
              </a:lnSpc>
              <a:buFont typeface="Courier New" panose="02070309020205020404" pitchFamily="49" charset="0"/>
              <a:buChar char="o"/>
            </a:pPr>
            <a:r>
              <a:rPr lang="en-GB" sz="1200" b="1" i="1" dirty="0">
                <a:solidFill>
                  <a:srgbClr val="313233"/>
                </a:solidFill>
                <a:effectLst/>
                <a:latin typeface="Lloyds Bank Jack Light" panose="02000503040000020004" pitchFamily="2" charset="77"/>
                <a:ea typeface="Arial" panose="020B0604020202020204" pitchFamily="34" charset="0"/>
                <a:cs typeface="Arial" panose="020B0604020202020204" pitchFamily="34" charset="0"/>
              </a:rPr>
              <a:t>Save our website as a favourite</a:t>
            </a:r>
            <a:r>
              <a:rPr lang="en-GB" sz="1200" i="1" dirty="0">
                <a:solidFill>
                  <a:srgbClr val="313233"/>
                </a:solidFill>
                <a:effectLst/>
                <a:latin typeface="Lloyds Bank Jack Light" panose="02000503040000020004" pitchFamily="2" charset="77"/>
                <a:ea typeface="Arial" panose="020B0604020202020204" pitchFamily="34" charset="0"/>
                <a:cs typeface="Arial" panose="020B0604020202020204" pitchFamily="34" charset="0"/>
              </a:rPr>
              <a:t> for easy access</a:t>
            </a:r>
            <a:endParaRPr lang="en-GB" sz="1100" dirty="0">
              <a:solidFill>
                <a:srgbClr val="313233"/>
              </a:solidFill>
              <a:effectLst/>
              <a:latin typeface="Lloyds Bank Jack Light" panose="02000503040000020004" pitchFamily="2" charset="77"/>
              <a:ea typeface="Arial" panose="020B0604020202020204" pitchFamily="34" charset="0"/>
              <a:cs typeface="Arial" panose="020B0604020202020204" pitchFamily="34" charset="0"/>
            </a:endParaRPr>
          </a:p>
          <a:p>
            <a:pPr marL="742950" lvl="1" indent="-285750">
              <a:lnSpc>
                <a:spcPct val="120000"/>
              </a:lnSpc>
              <a:buFont typeface="Courier New" panose="02070309020205020404" pitchFamily="49" charset="0"/>
              <a:buChar char="o"/>
            </a:pPr>
            <a:r>
              <a:rPr lang="en-GB" sz="1200" i="1" dirty="0">
                <a:solidFill>
                  <a:srgbClr val="313233"/>
                </a:solidFill>
                <a:effectLst/>
                <a:latin typeface="Lloyds Bank Jack Light" panose="02000503040000020004" pitchFamily="2" charset="77"/>
                <a:ea typeface="Arial" panose="020B0604020202020204" pitchFamily="34" charset="0"/>
                <a:cs typeface="Arial" panose="020B0604020202020204" pitchFamily="34" charset="0"/>
              </a:rPr>
              <a:t>Scan the </a:t>
            </a:r>
            <a:r>
              <a:rPr lang="en-GB" sz="1200" b="1" i="1" dirty="0">
                <a:solidFill>
                  <a:srgbClr val="313233"/>
                </a:solidFill>
                <a:effectLst/>
                <a:latin typeface="Lloyds Bank Jack Light" panose="02000503040000020004" pitchFamily="2" charset="77"/>
                <a:ea typeface="Arial" panose="020B0604020202020204" pitchFamily="34" charset="0"/>
                <a:cs typeface="Arial" panose="020B0604020202020204" pitchFamily="34" charset="0"/>
              </a:rPr>
              <a:t>QR code</a:t>
            </a:r>
            <a:r>
              <a:rPr lang="en-GB" sz="1200" i="1" dirty="0">
                <a:solidFill>
                  <a:srgbClr val="313233"/>
                </a:solidFill>
                <a:effectLst/>
                <a:latin typeface="Lloyds Bank Jack Light" panose="02000503040000020004" pitchFamily="2" charset="77"/>
                <a:ea typeface="Arial" panose="020B0604020202020204" pitchFamily="34" charset="0"/>
                <a:cs typeface="Arial" panose="020B0604020202020204" pitchFamily="34" charset="0"/>
              </a:rPr>
              <a:t> for a digital shortcut</a:t>
            </a:r>
            <a:endParaRPr lang="en-GB" sz="1100" dirty="0">
              <a:solidFill>
                <a:srgbClr val="313233"/>
              </a:solidFill>
              <a:effectLst/>
              <a:latin typeface="Lloyds Bank Jack Light" panose="02000503040000020004" pitchFamily="2" charset="77"/>
              <a:ea typeface="Arial" panose="020B0604020202020204" pitchFamily="34" charset="0"/>
              <a:cs typeface="Arial" panose="020B0604020202020204" pitchFamily="34" charset="0"/>
            </a:endParaRPr>
          </a:p>
          <a:p>
            <a:pPr marL="342900" lvl="0" indent="-342900">
              <a:lnSpc>
                <a:spcPct val="120000"/>
              </a:lnSpc>
              <a:buFont typeface="Symbol" pitchFamily="2" charset="2"/>
              <a:buChar char=""/>
            </a:pPr>
            <a:r>
              <a:rPr lang="en-GB" sz="1200" i="1" dirty="0">
                <a:solidFill>
                  <a:srgbClr val="313233"/>
                </a:solidFill>
                <a:effectLst/>
                <a:latin typeface="Lloyds Bank Jack Light" panose="02000503040000020004" pitchFamily="2" charset="77"/>
                <a:ea typeface="Arial" panose="020B0604020202020204" pitchFamily="34" charset="0"/>
                <a:cs typeface="Arial" panose="020B0604020202020204" pitchFamily="34" charset="0"/>
              </a:rPr>
              <a:t>Remember, support is always available. We have a Digital Helpline ready to assist you. And if you're looking for the best deals, don’t forget to look at those comparison review sites we mentioned earlier</a:t>
            </a:r>
            <a:endParaRPr lang="en-GB" sz="1100" dirty="0">
              <a:solidFill>
                <a:srgbClr val="313233"/>
              </a:solidFill>
              <a:effectLst/>
              <a:latin typeface="Lloyds Bank Jack Light" panose="02000503040000020004" pitchFamily="2" charset="77"/>
              <a:ea typeface="Arial" panose="020B0604020202020204" pitchFamily="34" charset="0"/>
              <a:cs typeface="Arial" panose="020B0604020202020204" pitchFamily="34" charset="0"/>
            </a:endParaRPr>
          </a:p>
          <a:p>
            <a:pPr marL="342900" lvl="0" indent="-342900">
              <a:lnSpc>
                <a:spcPct val="120000"/>
              </a:lnSpc>
              <a:spcAft>
                <a:spcPts val="1200"/>
              </a:spcAft>
              <a:buFont typeface="Symbol" pitchFamily="2" charset="2"/>
              <a:buChar char=""/>
            </a:pPr>
            <a:r>
              <a:rPr lang="en-GB" sz="1200" i="1" dirty="0">
                <a:solidFill>
                  <a:srgbClr val="313233"/>
                </a:solidFill>
                <a:effectLst/>
                <a:latin typeface="Lloyds Bank Jack Light" panose="02000503040000020004" pitchFamily="2" charset="77"/>
                <a:ea typeface="Arial" panose="020B0604020202020204" pitchFamily="34" charset="0"/>
                <a:cs typeface="Arial" panose="020B0604020202020204" pitchFamily="34" charset="0"/>
              </a:rPr>
              <a:t>Happy exploring. Keep mastering those digital skills!</a:t>
            </a:r>
            <a:endParaRPr lang="en-GB" sz="1100" i="1" dirty="0">
              <a:solidFill>
                <a:srgbClr val="313233"/>
              </a:solidFill>
              <a:effectLst/>
              <a:latin typeface="Lloyds Bank Jack Light" panose="02000503040000020004" pitchFamily="2" charset="77"/>
              <a:ea typeface="Arial" panose="020B0604020202020204" pitchFamily="34" charset="0"/>
              <a:cs typeface="Arial" panose="020B0604020202020204" pitchFamily="34" charset="0"/>
            </a:endParaRPr>
          </a:p>
          <a:p>
            <a:pPr>
              <a:lnSpc>
                <a:spcPct val="107000"/>
              </a:lnSpc>
              <a:spcAft>
                <a:spcPts val="800"/>
              </a:spcAft>
            </a:pPr>
            <a:r>
              <a:rPr lang="en-GB" sz="1200" i="1" dirty="0">
                <a:solidFill>
                  <a:srgbClr val="313233"/>
                </a:solidFill>
                <a:effectLst/>
                <a:latin typeface="Lloyds Bank Jack Light" panose="02000503040000020004" pitchFamily="2" charset="77"/>
                <a:ea typeface="Arial" panose="020B0604020202020204" pitchFamily="34" charset="0"/>
                <a:cs typeface="Arial" panose="020B0604020202020204" pitchFamily="34" charset="0"/>
              </a:rPr>
              <a:t> </a:t>
            </a:r>
            <a:endParaRPr lang="en-GB" sz="1400" i="1" dirty="0">
              <a:solidFill>
                <a:srgbClr val="313233"/>
              </a:solidFill>
              <a:effectLst/>
              <a:latin typeface="Lloyds Bank Jack Light" panose="02000503040000020004" pitchFamily="2" charset="77"/>
              <a:ea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EBEBF41-136C-406D-8E2D-B112DBFA8C1A}"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23</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64455579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457200" indent="-228600">
              <a:lnSpc>
                <a:spcPct val="120000"/>
              </a:lnSpc>
            </a:pPr>
            <a:r>
              <a:rPr lang="en-GB" sz="1800" b="1" dirty="0">
                <a:solidFill>
                  <a:srgbClr val="313233"/>
                </a:solidFill>
                <a:effectLst/>
                <a:latin typeface="Lloyds Bank Jack Light" panose="02000503040000020004" pitchFamily="2" charset="77"/>
                <a:ea typeface="Arial" panose="020B0604020202020204" pitchFamily="34" charset="0"/>
                <a:cs typeface="Arial" panose="020B0604020202020204" pitchFamily="34" charset="0"/>
              </a:rPr>
              <a:t>TRAINER NOTES – </a:t>
            </a:r>
          </a:p>
          <a:p>
            <a:pPr marL="342900" lvl="0" indent="-342900">
              <a:lnSpc>
                <a:spcPct val="120000"/>
              </a:lnSpc>
              <a:buFont typeface="Symbol" pitchFamily="2" charset="2"/>
              <a:buChar char=""/>
            </a:pPr>
            <a:r>
              <a:rPr lang="en-GB" sz="1800" b="1" dirty="0">
                <a:solidFill>
                  <a:srgbClr val="313233"/>
                </a:solidFill>
                <a:effectLst/>
                <a:latin typeface="Lloyds Bank Jack Light" panose="02000503040000020004" pitchFamily="2" charset="77"/>
                <a:ea typeface="Arial" panose="020B0604020202020204" pitchFamily="34" charset="0"/>
                <a:cs typeface="Arial" panose="020B0604020202020204" pitchFamily="34" charset="0"/>
              </a:rPr>
              <a:t>If this lesson marks the start of a programme, welcome people to the programme</a:t>
            </a:r>
          </a:p>
          <a:p>
            <a:pPr marL="342900" lvl="0" indent="-342900">
              <a:lnSpc>
                <a:spcPct val="120000"/>
              </a:lnSpc>
              <a:buFont typeface="Symbol" pitchFamily="2" charset="2"/>
              <a:buChar char=""/>
            </a:pPr>
            <a:r>
              <a:rPr lang="en-GB" sz="1800" b="1" dirty="0">
                <a:solidFill>
                  <a:srgbClr val="313233"/>
                </a:solidFill>
                <a:effectLst/>
                <a:latin typeface="Lloyds Bank Jack Light" panose="02000503040000020004" pitchFamily="2" charset="77"/>
                <a:ea typeface="Arial" panose="020B0604020202020204" pitchFamily="34" charset="0"/>
                <a:cs typeface="Arial" panose="020B0604020202020204" pitchFamily="34" charset="0"/>
              </a:rPr>
              <a:t>If it is not, then welcome people to the lesson</a:t>
            </a:r>
          </a:p>
          <a:p>
            <a:pPr marL="457200" indent="-228600">
              <a:lnSpc>
                <a:spcPct val="120000"/>
              </a:lnSpc>
            </a:pPr>
            <a:r>
              <a:rPr lang="en-GB" sz="1800" dirty="0">
                <a:solidFill>
                  <a:srgbClr val="313233"/>
                </a:solidFill>
                <a:effectLst/>
                <a:latin typeface="Lloyds Bank Jack Light" panose="02000503040000020004" pitchFamily="2" charset="77"/>
                <a:ea typeface="Arial" panose="020B0604020202020204" pitchFamily="34" charset="0"/>
                <a:cs typeface="Arial" panose="020B0604020202020204" pitchFamily="34" charset="0"/>
              </a:rPr>
              <a:t> </a:t>
            </a:r>
          </a:p>
          <a:p>
            <a:pPr marL="342900" lvl="0" indent="-342900">
              <a:lnSpc>
                <a:spcPct val="120000"/>
              </a:lnSpc>
              <a:buFont typeface="Symbol" pitchFamily="2" charset="2"/>
              <a:buChar char=""/>
            </a:pPr>
            <a:r>
              <a:rPr lang="en-GB" sz="1800" i="1" dirty="0">
                <a:solidFill>
                  <a:srgbClr val="313233"/>
                </a:solidFill>
                <a:effectLst/>
                <a:latin typeface="Lloyds Bank Jack Light" panose="02000503040000020004" pitchFamily="2" charset="77"/>
                <a:ea typeface="Arial" panose="020B0604020202020204" pitchFamily="34" charset="0"/>
                <a:cs typeface="Arial" panose="020B0604020202020204" pitchFamily="34" charset="0"/>
              </a:rPr>
              <a:t>Welcome to today’s lesson on managing your bills at utilities online</a:t>
            </a:r>
            <a:endParaRPr lang="en-GB" sz="1800" dirty="0">
              <a:solidFill>
                <a:srgbClr val="313233"/>
              </a:solidFill>
              <a:effectLst/>
              <a:latin typeface="Lloyds Bank Jack Light" panose="02000503040000020004" pitchFamily="2" charset="77"/>
              <a:ea typeface="Arial" panose="020B0604020202020204" pitchFamily="34" charset="0"/>
              <a:cs typeface="Arial" panose="020B0604020202020204" pitchFamily="34" charset="0"/>
            </a:endParaRPr>
          </a:p>
          <a:p>
            <a:pPr marL="342900" lvl="0" indent="-342900">
              <a:lnSpc>
                <a:spcPct val="120000"/>
              </a:lnSpc>
              <a:buFont typeface="Symbol" pitchFamily="2" charset="2"/>
              <a:buChar char=""/>
            </a:pPr>
            <a:r>
              <a:rPr lang="en-GB" sz="1800" i="1" dirty="0">
                <a:solidFill>
                  <a:srgbClr val="313233"/>
                </a:solidFill>
                <a:effectLst/>
                <a:latin typeface="Lloyds Bank Jack Light" panose="02000503040000020004" pitchFamily="2" charset="77"/>
                <a:ea typeface="Arial" panose="020B0604020202020204" pitchFamily="34" charset="0"/>
                <a:cs typeface="Arial" panose="020B0604020202020204" pitchFamily="34" charset="0"/>
              </a:rPr>
              <a:t>My name is _ and I’m here to help you today</a:t>
            </a:r>
            <a:endParaRPr lang="en-GB" sz="1800" dirty="0">
              <a:solidFill>
                <a:srgbClr val="313233"/>
              </a:solidFill>
              <a:effectLst/>
              <a:latin typeface="Lloyds Bank Jack Light" panose="02000503040000020004" pitchFamily="2" charset="77"/>
              <a:ea typeface="Arial" panose="020B0604020202020204" pitchFamily="34" charset="0"/>
              <a:cs typeface="Arial" panose="020B0604020202020204" pitchFamily="34" charset="0"/>
            </a:endParaRPr>
          </a:p>
          <a:p>
            <a:pPr marL="342900" lvl="0" indent="-342900">
              <a:lnSpc>
                <a:spcPct val="120000"/>
              </a:lnSpc>
              <a:buFont typeface="Symbol" pitchFamily="2" charset="2"/>
              <a:buChar char=""/>
            </a:pPr>
            <a:r>
              <a:rPr lang="en-GB" sz="1800" i="1" dirty="0">
                <a:solidFill>
                  <a:srgbClr val="313233"/>
                </a:solidFill>
                <a:effectLst/>
                <a:latin typeface="Lloyds Bank Jack Light" panose="02000503040000020004" pitchFamily="2" charset="77"/>
                <a:ea typeface="Arial" panose="020B0604020202020204" pitchFamily="34" charset="0"/>
                <a:cs typeface="Arial" panose="020B0604020202020204" pitchFamily="34" charset="0"/>
              </a:rPr>
              <a:t>We're excited to be here with you to explore the benefits of managing your bills online and help you access and manage various utility accounts from the comfort of your home</a:t>
            </a:r>
            <a:endParaRPr lang="en-GB" sz="1800" dirty="0">
              <a:solidFill>
                <a:srgbClr val="313233"/>
              </a:solidFill>
              <a:effectLst/>
              <a:latin typeface="Lloyds Bank Jack Light" panose="02000503040000020004" pitchFamily="2" charset="77"/>
              <a:ea typeface="Arial" panose="020B0604020202020204" pitchFamily="34" charset="0"/>
              <a:cs typeface="Arial" panose="020B0604020202020204" pitchFamily="34" charset="0"/>
            </a:endParaRPr>
          </a:p>
          <a:p>
            <a:pPr marL="342900" lvl="0" indent="-342900">
              <a:lnSpc>
                <a:spcPct val="120000"/>
              </a:lnSpc>
              <a:buFont typeface="Symbol" pitchFamily="2" charset="2"/>
              <a:buChar char=""/>
            </a:pPr>
            <a:r>
              <a:rPr lang="en-GB" sz="1800" i="1" dirty="0">
                <a:solidFill>
                  <a:srgbClr val="313233"/>
                </a:solidFill>
                <a:effectLst/>
                <a:latin typeface="Lloyds Bank Jack Light" panose="02000503040000020004" pitchFamily="2" charset="77"/>
                <a:ea typeface="Arial" panose="020B0604020202020204" pitchFamily="34" charset="0"/>
                <a:cs typeface="Arial" panose="020B0604020202020204" pitchFamily="34" charset="0"/>
              </a:rPr>
              <a:t>We want to make today’s learning experience practical, relatable, and, most importantly, helpful to you</a:t>
            </a:r>
            <a:endParaRPr lang="en-GB" sz="1800" dirty="0">
              <a:solidFill>
                <a:srgbClr val="313233"/>
              </a:solidFill>
              <a:effectLst/>
              <a:latin typeface="Lloyds Bank Jack Light" panose="02000503040000020004" pitchFamily="2" charset="77"/>
              <a:ea typeface="Arial" panose="020B0604020202020204" pitchFamily="34" charset="0"/>
              <a:cs typeface="Arial" panose="020B0604020202020204" pitchFamily="34" charset="0"/>
            </a:endParaRPr>
          </a:p>
          <a:p>
            <a:pPr marL="342900" lvl="0" indent="-342900">
              <a:lnSpc>
                <a:spcPct val="120000"/>
              </a:lnSpc>
              <a:buFont typeface="Symbol" pitchFamily="2" charset="2"/>
              <a:buChar char=""/>
            </a:pPr>
            <a:r>
              <a:rPr lang="en-GB" sz="1800" i="1" dirty="0">
                <a:solidFill>
                  <a:srgbClr val="313233"/>
                </a:solidFill>
                <a:effectLst/>
                <a:latin typeface="Lloyds Bank Jack Light" panose="02000503040000020004" pitchFamily="2" charset="77"/>
                <a:ea typeface="Arial" panose="020B0604020202020204" pitchFamily="34" charset="0"/>
                <a:cs typeface="Arial" panose="020B0604020202020204" pitchFamily="34" charset="0"/>
              </a:rPr>
              <a:t>In the room (or virtually) we also have [Any Co-Presenter's Name] who is here to help you during this session</a:t>
            </a:r>
            <a:endParaRPr lang="en-GB" sz="1800" dirty="0">
              <a:solidFill>
                <a:srgbClr val="313233"/>
              </a:solidFill>
              <a:effectLst/>
              <a:latin typeface="Lloyds Bank Jack Light" panose="02000503040000020004" pitchFamily="2" charset="77"/>
              <a:ea typeface="Arial" panose="020B0604020202020204" pitchFamily="34" charset="0"/>
              <a:cs typeface="Arial" panose="020B0604020202020204" pitchFamily="34" charset="0"/>
            </a:endParaRPr>
          </a:p>
          <a:p>
            <a:pPr marL="457200" indent="-228600">
              <a:lnSpc>
                <a:spcPct val="120000"/>
              </a:lnSpc>
            </a:pPr>
            <a:r>
              <a:rPr lang="en-GB" sz="1800" dirty="0">
                <a:solidFill>
                  <a:srgbClr val="313233"/>
                </a:solidFill>
                <a:effectLst/>
                <a:latin typeface="Lloyds Bank Jack Light" panose="02000503040000020004" pitchFamily="2" charset="77"/>
                <a:ea typeface="Arial" panose="020B0604020202020204" pitchFamily="34" charset="0"/>
                <a:cs typeface="Arial" panose="020B0604020202020204" pitchFamily="34" charset="0"/>
              </a:rPr>
              <a:t> </a:t>
            </a:r>
          </a:p>
          <a:p>
            <a:pPr marL="457200" indent="-228600">
              <a:lnSpc>
                <a:spcPct val="120000"/>
              </a:lnSpc>
            </a:pPr>
            <a:r>
              <a:rPr lang="en-GB" sz="1800" b="1" dirty="0">
                <a:solidFill>
                  <a:srgbClr val="313233"/>
                </a:solidFill>
                <a:effectLst/>
                <a:latin typeface="Lloyds Bank Jack Light" panose="02000503040000020004" pitchFamily="2" charset="77"/>
                <a:ea typeface="Arial" panose="020B0604020202020204" pitchFamily="34" charset="0"/>
                <a:cs typeface="Arial" panose="020B0604020202020204" pitchFamily="34" charset="0"/>
              </a:rPr>
              <a:t>TRAINER NOTE – For small groups / virtual sessions, learners could introduce themselves at this point</a:t>
            </a:r>
          </a:p>
          <a:p>
            <a:pPr marL="457200" indent="-228600">
              <a:lnSpc>
                <a:spcPct val="120000"/>
              </a:lnSpc>
            </a:pPr>
            <a:r>
              <a:rPr lang="en-GB" sz="1800" dirty="0">
                <a:solidFill>
                  <a:srgbClr val="313233"/>
                </a:solidFill>
                <a:effectLst/>
                <a:latin typeface="Lloyds Bank Jack Light" panose="02000503040000020004" pitchFamily="2" charset="77"/>
                <a:ea typeface="Arial" panose="020B0604020202020204" pitchFamily="34" charset="0"/>
                <a:cs typeface="Arial" panose="020B0604020202020204" pitchFamily="34" charset="0"/>
              </a:rPr>
              <a:t> </a:t>
            </a:r>
          </a:p>
          <a:p>
            <a:pPr marL="342900" lvl="0" indent="-342900">
              <a:lnSpc>
                <a:spcPct val="120000"/>
              </a:lnSpc>
              <a:buFont typeface="Symbol" pitchFamily="2" charset="2"/>
              <a:buChar char=""/>
            </a:pPr>
            <a:r>
              <a:rPr lang="en-GB" sz="1800" i="1" dirty="0">
                <a:solidFill>
                  <a:srgbClr val="313233"/>
                </a:solidFill>
                <a:effectLst/>
                <a:latin typeface="Lloyds Bank Jack Light" panose="02000503040000020004" pitchFamily="2" charset="77"/>
                <a:ea typeface="Arial" panose="020B0604020202020204" pitchFamily="34" charset="0"/>
                <a:cs typeface="Arial" panose="020B0604020202020204" pitchFamily="34" charset="0"/>
              </a:rPr>
              <a:t>This session will help you with the skills to access and manage a wide range of utilities and services from the convenience of your own devices – from council tax to phone bills, from insurance to entertainment bills, we've got you covered</a:t>
            </a:r>
            <a:endParaRPr lang="en-GB" sz="1800" dirty="0">
              <a:solidFill>
                <a:srgbClr val="313233"/>
              </a:solidFill>
              <a:effectLst/>
              <a:latin typeface="Lloyds Bank Jack Light" panose="02000503040000020004" pitchFamily="2" charset="77"/>
              <a:ea typeface="Arial" panose="020B0604020202020204" pitchFamily="34" charset="0"/>
              <a:cs typeface="Arial" panose="020B0604020202020204" pitchFamily="34" charset="0"/>
            </a:endParaRPr>
          </a:p>
          <a:p>
            <a:pPr marL="342900" lvl="0" indent="-342900">
              <a:lnSpc>
                <a:spcPct val="120000"/>
              </a:lnSpc>
              <a:buFont typeface="Symbol" pitchFamily="2" charset="2"/>
              <a:buChar char=""/>
            </a:pPr>
            <a:r>
              <a:rPr lang="en-GB" sz="1800" i="1" dirty="0">
                <a:solidFill>
                  <a:srgbClr val="313233"/>
                </a:solidFill>
                <a:effectLst/>
                <a:latin typeface="Lloyds Bank Jack Light" panose="02000503040000020004" pitchFamily="2" charset="77"/>
                <a:ea typeface="Arial" panose="020B0604020202020204" pitchFamily="34" charset="0"/>
                <a:cs typeface="Arial" panose="020B0604020202020204" pitchFamily="34" charset="0"/>
              </a:rPr>
              <a:t>Whether you have your device with you today or not, we're here to help. If you do have it, we'll walk you through the steps. If not, don't worry; you can still learn the ropes for when you use it next</a:t>
            </a:r>
            <a:endParaRPr lang="en-GB" sz="1800" dirty="0">
              <a:solidFill>
                <a:srgbClr val="313233"/>
              </a:solidFill>
              <a:effectLst/>
              <a:latin typeface="Lloyds Bank Jack Light" panose="02000503040000020004" pitchFamily="2" charset="77"/>
              <a:ea typeface="Arial" panose="020B0604020202020204" pitchFamily="34" charset="0"/>
              <a:cs typeface="Arial" panose="020B0604020202020204" pitchFamily="34" charset="0"/>
            </a:endParaRPr>
          </a:p>
          <a:p>
            <a:pPr marL="342900" lvl="0" indent="-342900">
              <a:lnSpc>
                <a:spcPct val="120000"/>
              </a:lnSpc>
              <a:spcAft>
                <a:spcPts val="1200"/>
              </a:spcAft>
              <a:buFont typeface="Symbol" pitchFamily="2" charset="2"/>
              <a:buChar char=""/>
            </a:pPr>
            <a:r>
              <a:rPr lang="en-GB" sz="1800" i="1" dirty="0">
                <a:solidFill>
                  <a:srgbClr val="313233"/>
                </a:solidFill>
                <a:effectLst/>
                <a:latin typeface="Lloyds Bank Jack Light" panose="02000503040000020004" pitchFamily="2" charset="77"/>
                <a:ea typeface="Arial" panose="020B0604020202020204" pitchFamily="34" charset="0"/>
                <a:cs typeface="Arial" panose="020B0604020202020204" pitchFamily="34" charset="0"/>
              </a:rPr>
              <a:t>As we go through today’s lesson, please do ask questions, and let us know if you need anything. If we can’t help today, we’ll make sure you get the help you need after the session</a:t>
            </a:r>
            <a:endParaRPr lang="en-GB" sz="1800" i="0" dirty="0">
              <a:solidFill>
                <a:srgbClr val="313233"/>
              </a:solidFill>
              <a:effectLst/>
              <a:latin typeface="Lloyds Bank Jack Light" panose="02000503040000020004" pitchFamily="2" charset="77"/>
              <a:ea typeface="Arial" panose="020B0604020202020204" pitchFamily="34" charset="0"/>
              <a:cs typeface="Arial" panose="020B0604020202020204" pitchFamily="34" charset="0"/>
            </a:endParaRPr>
          </a:p>
          <a:p>
            <a:pPr marL="342900" lvl="0" indent="-342900">
              <a:lnSpc>
                <a:spcPct val="120000"/>
              </a:lnSpc>
              <a:spcAft>
                <a:spcPts val="1200"/>
              </a:spcAft>
              <a:buFont typeface="Symbol" pitchFamily="2" charset="2"/>
              <a:buChar char=""/>
            </a:pPr>
            <a:r>
              <a:rPr lang="en-GB" sz="1800" i="1" dirty="0">
                <a:solidFill>
                  <a:srgbClr val="313233"/>
                </a:solidFill>
                <a:effectLst/>
                <a:latin typeface="Lloyds Bank Jack Light" panose="02000503040000020004" pitchFamily="2" charset="77"/>
                <a:ea typeface="Arial" panose="020B0604020202020204" pitchFamily="34" charset="0"/>
                <a:cs typeface="Arial" panose="020B0604020202020204" pitchFamily="34" charset="0"/>
              </a:rPr>
              <a:t>Let us know if we’re going too quickly, too slowly, or if you need a break. We want you to get the most out of today, so I’ll be guided by you</a:t>
            </a:r>
            <a:r>
              <a:rPr lang="en-GB" dirty="0">
                <a:effectLst/>
              </a:rPr>
              <a:t> </a:t>
            </a:r>
            <a:endParaRPr lang="en-GB" dirty="0"/>
          </a:p>
        </p:txBody>
      </p:sp>
      <p:sp>
        <p:nvSpPr>
          <p:cNvPr id="4" name="Slide Number Placeholder 3"/>
          <p:cNvSpPr>
            <a:spLocks noGrp="1"/>
          </p:cNvSpPr>
          <p:nvPr>
            <p:ph type="sldNum" sz="quarter" idx="5"/>
          </p:nvPr>
        </p:nvSpPr>
        <p:spPr/>
        <p:txBody>
          <a:bodyPr/>
          <a:lstStyle/>
          <a:p>
            <a:fld id="{5EBEBF41-136C-406D-8E2D-B112DBFA8C1A}" type="slidenum">
              <a:rPr lang="en-GB" smtClean="0"/>
              <a:t>3</a:t>
            </a:fld>
            <a:endParaRPr lang="en-GB"/>
          </a:p>
        </p:txBody>
      </p:sp>
    </p:spTree>
    <p:extLst>
      <p:ext uri="{BB962C8B-B14F-4D97-AF65-F5344CB8AC3E}">
        <p14:creationId xmlns:p14="http://schemas.microsoft.com/office/powerpoint/2010/main" val="329413009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lvl="0" indent="-342900" algn="just">
              <a:lnSpc>
                <a:spcPct val="115000"/>
              </a:lnSpc>
              <a:buFont typeface="Symbol" pitchFamily="2" charset="2"/>
              <a:buChar char=""/>
            </a:pPr>
            <a:r>
              <a:rPr lang="en-GB" sz="1800" i="1" dirty="0">
                <a:solidFill>
                  <a:srgbClr val="313233"/>
                </a:solidFill>
                <a:effectLst/>
                <a:latin typeface="Lloyds Bank Jack Light" panose="02000503040000020004" pitchFamily="2" charset="77"/>
                <a:ea typeface="Arial" panose="020B0604020202020204" pitchFamily="34" charset="0"/>
                <a:cs typeface="Arial" panose="020B0604020202020204" pitchFamily="34" charset="0"/>
              </a:rPr>
              <a:t>Before we begin, here’s a </a:t>
            </a:r>
            <a:r>
              <a:rPr lang="en-GB" sz="1800" i="1" dirty="0" err="1">
                <a:solidFill>
                  <a:srgbClr val="313233"/>
                </a:solidFill>
                <a:effectLst/>
                <a:latin typeface="Lloyds Bank Jack Light" panose="02000503040000020004" pitchFamily="2" charset="77"/>
                <a:ea typeface="Arial" panose="020B0604020202020204" pitchFamily="34" charset="0"/>
                <a:cs typeface="Arial" panose="020B0604020202020204" pitchFamily="34" charset="0"/>
              </a:rPr>
              <a:t>a</a:t>
            </a:r>
            <a:r>
              <a:rPr lang="en-GB" sz="1800" i="1" dirty="0">
                <a:solidFill>
                  <a:srgbClr val="313233"/>
                </a:solidFill>
                <a:effectLst/>
                <a:latin typeface="Lloyds Bank Jack Light" panose="02000503040000020004" pitchFamily="2" charset="77"/>
                <a:ea typeface="Arial" panose="020B0604020202020204" pitchFamily="34" charset="0"/>
                <a:cs typeface="Arial" panose="020B0604020202020204" pitchFamily="34" charset="0"/>
              </a:rPr>
              <a:t> few tips on how to get the most from this session</a:t>
            </a:r>
            <a:endParaRPr lang="en-GB" sz="1800" dirty="0">
              <a:solidFill>
                <a:srgbClr val="313233"/>
              </a:solidFill>
              <a:effectLst/>
              <a:latin typeface="Lloyds Bank Jack Light" panose="02000503040000020004" pitchFamily="2" charset="77"/>
              <a:ea typeface="Arial" panose="020B0604020202020204" pitchFamily="34" charset="0"/>
              <a:cs typeface="Arial" panose="020B0604020202020204" pitchFamily="34" charset="0"/>
            </a:endParaRPr>
          </a:p>
          <a:p>
            <a:pPr marL="342900" lvl="0" indent="-342900" algn="just">
              <a:lnSpc>
                <a:spcPct val="115000"/>
              </a:lnSpc>
              <a:buFont typeface="Symbol" pitchFamily="2" charset="2"/>
              <a:buChar char=""/>
            </a:pPr>
            <a:r>
              <a:rPr lang="en-GB" sz="1800" i="1" dirty="0">
                <a:solidFill>
                  <a:srgbClr val="313233"/>
                </a:solidFill>
                <a:effectLst/>
                <a:latin typeface="Lloyds Bank Jack Light" panose="02000503040000020004" pitchFamily="2" charset="77"/>
                <a:ea typeface="Arial" panose="020B0604020202020204" pitchFamily="34" charset="0"/>
                <a:cs typeface="Arial" panose="020B0604020202020204" pitchFamily="34" charset="0"/>
              </a:rPr>
              <a:t>If we mention any resources during the session, we’ll share these with you at the end</a:t>
            </a:r>
            <a:endParaRPr lang="en-GB" sz="1800" dirty="0">
              <a:solidFill>
                <a:srgbClr val="313233"/>
              </a:solidFill>
              <a:effectLst/>
              <a:latin typeface="Lloyds Bank Jack Light" panose="02000503040000020004" pitchFamily="2" charset="77"/>
              <a:ea typeface="Arial" panose="020B0604020202020204" pitchFamily="34" charset="0"/>
              <a:cs typeface="Arial" panose="020B0604020202020204" pitchFamily="34" charset="0"/>
            </a:endParaRPr>
          </a:p>
          <a:p>
            <a:pPr marL="342900" lvl="0" indent="-342900" algn="just">
              <a:lnSpc>
                <a:spcPct val="115000"/>
              </a:lnSpc>
              <a:buFont typeface="Symbol" pitchFamily="2" charset="2"/>
              <a:buChar char=""/>
            </a:pPr>
            <a:r>
              <a:rPr lang="en-GB" sz="1800" i="1" dirty="0">
                <a:solidFill>
                  <a:srgbClr val="313233"/>
                </a:solidFill>
                <a:effectLst/>
                <a:latin typeface="Lloyds Bank Jack Light" panose="02000503040000020004" pitchFamily="2" charset="77"/>
                <a:ea typeface="Arial" panose="020B0604020202020204" pitchFamily="34" charset="0"/>
                <a:cs typeface="Arial" panose="020B0604020202020204" pitchFamily="34" charset="0"/>
              </a:rPr>
              <a:t>We want this lesson to be as interactive as possible, so </a:t>
            </a:r>
            <a:r>
              <a:rPr lang="en-GB" sz="1800" b="1" i="1" dirty="0">
                <a:solidFill>
                  <a:srgbClr val="313233"/>
                </a:solidFill>
                <a:effectLst/>
                <a:latin typeface="Lloyds Bank Jack Light" panose="02000503040000020004" pitchFamily="2" charset="77"/>
                <a:ea typeface="Arial" panose="020B0604020202020204" pitchFamily="34" charset="0"/>
                <a:cs typeface="Arial" panose="020B0604020202020204" pitchFamily="34" charset="0"/>
              </a:rPr>
              <a:t>we’ll be asking questions</a:t>
            </a:r>
            <a:r>
              <a:rPr lang="en-GB" sz="1800" i="1" dirty="0">
                <a:solidFill>
                  <a:srgbClr val="313233"/>
                </a:solidFill>
                <a:effectLst/>
                <a:latin typeface="Lloyds Bank Jack Light" panose="02000503040000020004" pitchFamily="2" charset="77"/>
                <a:ea typeface="Arial" panose="020B0604020202020204" pitchFamily="34" charset="0"/>
                <a:cs typeface="Arial" panose="020B0604020202020204" pitchFamily="34" charset="0"/>
              </a:rPr>
              <a:t> as we go along – and we want you to ask lots of questions, too!</a:t>
            </a:r>
            <a:endParaRPr lang="en-GB" sz="1800" dirty="0">
              <a:solidFill>
                <a:srgbClr val="313233"/>
              </a:solidFill>
              <a:effectLst/>
              <a:latin typeface="Lloyds Bank Jack Light" panose="02000503040000020004" pitchFamily="2" charset="77"/>
              <a:ea typeface="Arial" panose="020B0604020202020204" pitchFamily="34" charset="0"/>
              <a:cs typeface="Arial" panose="020B0604020202020204" pitchFamily="34" charset="0"/>
            </a:endParaRPr>
          </a:p>
          <a:p>
            <a:pPr marL="342900" lvl="0" indent="-342900" algn="just">
              <a:lnSpc>
                <a:spcPct val="115000"/>
              </a:lnSpc>
              <a:buFont typeface="Symbol" pitchFamily="2" charset="2"/>
              <a:buChar char=""/>
            </a:pPr>
            <a:r>
              <a:rPr lang="en-GB" sz="1800" i="1" dirty="0">
                <a:solidFill>
                  <a:srgbClr val="313233"/>
                </a:solidFill>
                <a:effectLst/>
                <a:latin typeface="Lloyds Bank Jack Light" panose="02000503040000020004" pitchFamily="2" charset="77"/>
                <a:ea typeface="Arial" panose="020B0604020202020204" pitchFamily="34" charset="0"/>
                <a:cs typeface="Arial" panose="020B0604020202020204" pitchFamily="34" charset="0"/>
              </a:rPr>
              <a:t>Sometimes we’ll have a short </a:t>
            </a:r>
            <a:r>
              <a:rPr lang="en-GB" sz="1800" b="1" i="1" dirty="0">
                <a:solidFill>
                  <a:srgbClr val="313233"/>
                </a:solidFill>
                <a:effectLst/>
                <a:latin typeface="Lloyds Bank Jack Light" panose="02000503040000020004" pitchFamily="2" charset="77"/>
                <a:ea typeface="Arial" panose="020B0604020202020204" pitchFamily="34" charset="0"/>
                <a:cs typeface="Arial" panose="020B0604020202020204" pitchFamily="34" charset="0"/>
              </a:rPr>
              <a:t>discussion </a:t>
            </a:r>
            <a:r>
              <a:rPr lang="en-GB" sz="1800" b="0" i="1" dirty="0">
                <a:solidFill>
                  <a:srgbClr val="313233"/>
                </a:solidFill>
                <a:effectLst/>
                <a:latin typeface="Lloyds Bank Jack Light" panose="02000503040000020004" pitchFamily="2" charset="77"/>
                <a:ea typeface="Arial" panose="020B0604020202020204" pitchFamily="34" charset="0"/>
                <a:cs typeface="Arial" panose="020B0604020202020204" pitchFamily="34" charset="0"/>
              </a:rPr>
              <a:t>about what we’re looking at, </a:t>
            </a:r>
            <a:r>
              <a:rPr lang="en-GB" sz="1800" i="1" dirty="0">
                <a:solidFill>
                  <a:srgbClr val="313233"/>
                </a:solidFill>
                <a:effectLst/>
                <a:latin typeface="Lloyds Bank Jack Light" panose="02000503040000020004" pitchFamily="2" charset="77"/>
                <a:ea typeface="Arial" panose="020B0604020202020204" pitchFamily="34" charset="0"/>
                <a:cs typeface="Arial" panose="020B0604020202020204" pitchFamily="34" charset="0"/>
              </a:rPr>
              <a:t>or we might move on. It will depend on how we’re doing for time</a:t>
            </a:r>
            <a:endParaRPr lang="en-GB" sz="1800" dirty="0">
              <a:solidFill>
                <a:srgbClr val="313233"/>
              </a:solidFill>
              <a:effectLst/>
              <a:latin typeface="Lloyds Bank Jack Light" panose="02000503040000020004" pitchFamily="2" charset="77"/>
              <a:ea typeface="Arial" panose="020B0604020202020204" pitchFamily="34" charset="0"/>
              <a:cs typeface="Arial" panose="020B0604020202020204" pitchFamily="34" charset="0"/>
            </a:endParaRPr>
          </a:p>
          <a:p>
            <a:pPr marL="342900" lvl="0" indent="-342900" algn="just">
              <a:lnSpc>
                <a:spcPct val="115000"/>
              </a:lnSpc>
              <a:buFont typeface="Symbol" pitchFamily="2" charset="2"/>
              <a:buChar char=""/>
            </a:pPr>
            <a:r>
              <a:rPr lang="en-GB" sz="1800" i="1" dirty="0">
                <a:solidFill>
                  <a:srgbClr val="313233"/>
                </a:solidFill>
                <a:effectLst/>
                <a:latin typeface="Lloyds Bank Jack Light" panose="02000503040000020004" pitchFamily="2" charset="77"/>
                <a:ea typeface="Arial" panose="020B0604020202020204" pitchFamily="34" charset="0"/>
                <a:cs typeface="Arial" panose="020B0604020202020204" pitchFamily="34" charset="0"/>
              </a:rPr>
              <a:t>Remember, it's all about learning together, so ask away and don’t worry about how your question sounds, or getting the right answer – Spoiler alert: sometimes there’s no single right answer. It's your thoughts that matter most. And we're here to make your experience as easy and enjoyable as possible</a:t>
            </a:r>
            <a:endParaRPr lang="en-GB" sz="1800" dirty="0">
              <a:solidFill>
                <a:srgbClr val="313233"/>
              </a:solidFill>
              <a:effectLst/>
              <a:latin typeface="Lloyds Bank Jack Light" panose="02000503040000020004" pitchFamily="2" charset="77"/>
              <a:ea typeface="Arial" panose="020B0604020202020204" pitchFamily="34" charset="0"/>
              <a:cs typeface="Arial" panose="020B0604020202020204" pitchFamily="34" charset="0"/>
            </a:endParaRPr>
          </a:p>
          <a:p>
            <a:pPr algn="just" rtl="0" fontAlgn="base"/>
            <a:endParaRPr lang="en-GB" sz="2800" b="1" i="0" u="none" strike="noStrike" dirty="0">
              <a:solidFill>
                <a:srgbClr val="313233"/>
              </a:solidFill>
              <a:effectLst/>
              <a:latin typeface="Lloyds Bank Jack Light" panose="02000503040000020004" pitchFamily="50" charset="0"/>
            </a:endParaRPr>
          </a:p>
          <a:p>
            <a:pPr algn="just" rtl="0" fontAlgn="base"/>
            <a:r>
              <a:rPr lang="en-GB" sz="2800" b="1" i="0" u="none" strike="noStrike" dirty="0">
                <a:solidFill>
                  <a:srgbClr val="313233"/>
                </a:solidFill>
                <a:effectLst/>
                <a:latin typeface="Lloyds Bank Jack Light" panose="02000503040000020004" pitchFamily="50" charset="0"/>
              </a:rPr>
              <a:t>NOTE FOR VIRTUAL DELIVERY – Encourage people to comment and ask questions in the chat or experiment and try using the emojis. (Describe what an emoji is if needed)</a:t>
            </a:r>
            <a:r>
              <a:rPr lang="en-US" sz="2800" b="0" i="0" dirty="0">
                <a:solidFill>
                  <a:srgbClr val="000000"/>
                </a:solidFill>
                <a:effectLst/>
                <a:latin typeface="Lloyds Bank Jack Light" panose="02000503040000020004" pitchFamily="50" charset="0"/>
              </a:rPr>
              <a:t>​</a:t>
            </a:r>
            <a:r>
              <a:rPr lang="en-GB" sz="2800" b="0" i="0" u="none" strike="noStrike" dirty="0">
                <a:solidFill>
                  <a:srgbClr val="313233"/>
                </a:solidFill>
                <a:effectLst/>
                <a:latin typeface="Lloyds Bank Jack Light" panose="02000503040000020004" pitchFamily="50" charset="0"/>
              </a:rPr>
              <a:t> </a:t>
            </a:r>
            <a:r>
              <a:rPr lang="en-US" sz="2800" b="0" i="0" dirty="0">
                <a:solidFill>
                  <a:srgbClr val="000000"/>
                </a:solidFill>
                <a:effectLst/>
                <a:latin typeface="Lloyds Bank Jack Light" panose="02000503040000020004" pitchFamily="50" charset="0"/>
              </a:rPr>
              <a:t>​</a:t>
            </a:r>
            <a:endParaRPr lang="en-US" sz="2800" b="0" i="0" dirty="0">
              <a:solidFill>
                <a:srgbClr val="444444"/>
              </a:solidFill>
              <a:effectLst/>
              <a:latin typeface="Arial" panose="020B0604020202020204" pitchFamily="34" charset="0"/>
            </a:endParaRPr>
          </a:p>
          <a:p>
            <a:pPr marL="285750" indent="-285750" algn="l" rtl="0" fontAlgn="base">
              <a:buFont typeface="Arial" panose="020B0604020202020204" pitchFamily="34" charset="0"/>
              <a:buChar char="•"/>
            </a:pPr>
            <a:r>
              <a:rPr lang="en-GB" sz="1800" b="0" i="1" u="none" strike="noStrike" dirty="0">
                <a:solidFill>
                  <a:srgbClr val="313233"/>
                </a:solidFill>
                <a:effectLst/>
                <a:latin typeface="Lloyds Bank Jack Light" panose="02000503040000020004" pitchFamily="50" charset="0"/>
              </a:rPr>
              <a:t>To </a:t>
            </a:r>
            <a:r>
              <a:rPr lang="en-GB" sz="1800" b="1" i="1" u="none" strike="noStrike" dirty="0">
                <a:solidFill>
                  <a:srgbClr val="313233"/>
                </a:solidFill>
                <a:effectLst/>
                <a:latin typeface="Lloyds Bank Jack Light" panose="02000503040000020004" pitchFamily="50" charset="0"/>
              </a:rPr>
              <a:t>comment in the chat</a:t>
            </a:r>
            <a:r>
              <a:rPr lang="en-GB" sz="1800" b="0" i="1" u="none" strike="noStrike" dirty="0">
                <a:solidFill>
                  <a:srgbClr val="313233"/>
                </a:solidFill>
                <a:effectLst/>
                <a:latin typeface="Lloyds Bank Jack Light" panose="02000503040000020004" pitchFamily="50" charset="0"/>
              </a:rPr>
              <a:t>, find the chat box. It’s usually on the side or at the bottom of your screen. Click (or tap) in the chat box, enter your comment, and hit 'Enter' or 'Send.' Your message will then appear in the chat for everyone to see. It's a great way to ask us questions or share your thoughts during our session. So, feel free to chat away!</a:t>
            </a:r>
            <a:r>
              <a:rPr lang="en-GB" sz="1800" b="0" i="0" dirty="0">
                <a:solidFill>
                  <a:srgbClr val="000000"/>
                </a:solidFill>
                <a:effectLst/>
                <a:latin typeface="Lloyds Bank Jack Light" panose="02000503040000020004" pitchFamily="50" charset="0"/>
              </a:rPr>
              <a:t>​</a:t>
            </a:r>
            <a:endParaRPr lang="en-GB" sz="1800" b="0" i="0" dirty="0">
              <a:solidFill>
                <a:srgbClr val="444444"/>
              </a:solidFill>
              <a:effectLst/>
              <a:latin typeface="Arial" panose="020B0604020202020204" pitchFamily="34" charset="0"/>
            </a:endParaRPr>
          </a:p>
          <a:p>
            <a:pPr marL="285750" indent="-285750" algn="l" rtl="0" fontAlgn="base">
              <a:buFont typeface="Arial" panose="020B0604020202020204" pitchFamily="34" charset="0"/>
              <a:buChar char="•"/>
            </a:pPr>
            <a:r>
              <a:rPr lang="en-GB" sz="1800" b="0" i="1" u="none" strike="noStrike" dirty="0">
                <a:solidFill>
                  <a:srgbClr val="313233"/>
                </a:solidFill>
                <a:effectLst/>
                <a:latin typeface="Lloyds Bank Jack Light" panose="02000503040000020004" pitchFamily="50" charset="0"/>
              </a:rPr>
              <a:t>We’d like to make today as interactive as possible to make your experience more interesting</a:t>
            </a:r>
            <a:r>
              <a:rPr lang="en-GB" sz="1800" b="0" i="0" dirty="0">
                <a:solidFill>
                  <a:srgbClr val="000000"/>
                </a:solidFill>
                <a:effectLst/>
                <a:latin typeface="Lloyds Bank Jack Light" panose="02000503040000020004" pitchFamily="50" charset="0"/>
              </a:rPr>
              <a:t>​</a:t>
            </a:r>
            <a:endParaRPr lang="en-GB" sz="1800" b="0" i="0" dirty="0">
              <a:solidFill>
                <a:srgbClr val="444444"/>
              </a:solidFill>
              <a:effectLst/>
              <a:latin typeface="Arial" panose="020B0604020202020204" pitchFamily="34" charset="0"/>
            </a:endParaRPr>
          </a:p>
          <a:p>
            <a:pPr marL="285750" marR="0" lvl="0" indent="-285750" algn="l" defTabSz="914400" rtl="0" eaLnBrk="1" fontAlgn="base" latinLnBrk="0" hangingPunct="1">
              <a:lnSpc>
                <a:spcPct val="100000"/>
              </a:lnSpc>
              <a:spcBef>
                <a:spcPts val="0"/>
              </a:spcBef>
              <a:spcAft>
                <a:spcPts val="0"/>
              </a:spcAft>
              <a:buClrTx/>
              <a:buSzTx/>
              <a:buFont typeface="Arial" panose="020B0604020202020204" pitchFamily="34" charset="0"/>
              <a:buChar char="•"/>
              <a:tabLst/>
              <a:defRPr/>
            </a:pPr>
            <a:r>
              <a:rPr lang="en-GB" sz="1800" b="0" i="1" dirty="0">
                <a:solidFill>
                  <a:srgbClr val="313233"/>
                </a:solidFill>
                <a:effectLst/>
                <a:latin typeface="Lloyds Bank Jack Light" panose="02000503040000020004" pitchFamily="50" charset="0"/>
                <a:ea typeface="Arial" panose="020B0604020202020204" pitchFamily="34" charset="0"/>
                <a:cs typeface="Arial" panose="020B0604020202020204" pitchFamily="34" charset="0"/>
              </a:rPr>
              <a:t>When we pose a question, feel free to type in the chat box or use the reaction emojis.  Much of what we’ll be asking today will be ideas or opinions, so don’t worry about getting it right or wrong – just go with your gut feeling!</a:t>
            </a:r>
            <a:endParaRPr lang="en-GB" sz="1800" b="0" dirty="0">
              <a:solidFill>
                <a:srgbClr val="313233"/>
              </a:solidFill>
              <a:effectLst/>
              <a:latin typeface="Lloyds Bank Jack Light" panose="02000503040000020004" pitchFamily="50" charset="0"/>
              <a:ea typeface="Arial" panose="020B0604020202020204" pitchFamily="34" charset="0"/>
              <a:cs typeface="Arial" panose="020B0604020202020204" pitchFamily="34" charset="0"/>
            </a:endParaRPr>
          </a:p>
          <a:p>
            <a:pPr marL="285750" indent="-285750" algn="l" rtl="0" fontAlgn="base">
              <a:buFont typeface="Arial" panose="020B0604020202020204" pitchFamily="34" charset="0"/>
              <a:buChar char="•"/>
            </a:pPr>
            <a:r>
              <a:rPr lang="en-GB" sz="1800" b="0" i="0" dirty="0">
                <a:solidFill>
                  <a:srgbClr val="000000"/>
                </a:solidFill>
                <a:effectLst/>
                <a:latin typeface="Lloyds Bank Jack Light" panose="02000503040000020004" pitchFamily="50" charset="0"/>
              </a:rPr>
              <a:t>​</a:t>
            </a:r>
            <a:endParaRPr lang="en-GB" sz="1800" b="0" i="0" dirty="0">
              <a:solidFill>
                <a:srgbClr val="444444"/>
              </a:solidFill>
              <a:effectLst/>
              <a:latin typeface="Arial" panose="020B0604020202020204" pitchFamily="34" charset="0"/>
            </a:endParaRPr>
          </a:p>
        </p:txBody>
      </p:sp>
      <p:sp>
        <p:nvSpPr>
          <p:cNvPr id="4" name="Slide Number Placeholder 3"/>
          <p:cNvSpPr>
            <a:spLocks noGrp="1"/>
          </p:cNvSpPr>
          <p:nvPr>
            <p:ph type="sldNum" sz="quarter" idx="5"/>
          </p:nvPr>
        </p:nvSpPr>
        <p:spPr/>
        <p:txBody>
          <a:bodyPr/>
          <a:lstStyle/>
          <a:p>
            <a:fld id="{5EBEBF41-136C-406D-8E2D-B112DBFA8C1A}" type="slidenum">
              <a:rPr lang="en-GB" smtClean="0"/>
              <a:t>4</a:t>
            </a:fld>
            <a:endParaRPr lang="en-GB" dirty="0"/>
          </a:p>
        </p:txBody>
      </p:sp>
    </p:spTree>
    <p:extLst>
      <p:ext uri="{BB962C8B-B14F-4D97-AF65-F5344CB8AC3E}">
        <p14:creationId xmlns:p14="http://schemas.microsoft.com/office/powerpoint/2010/main" val="15660940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lvl="0" indent="-342900">
              <a:lnSpc>
                <a:spcPct val="120000"/>
              </a:lnSpc>
              <a:buFont typeface="Symbol" pitchFamily="2" charset="2"/>
              <a:buChar char=""/>
              <a:tabLst>
                <a:tab pos="457200" algn="l"/>
              </a:tabLst>
            </a:pPr>
            <a:r>
              <a:rPr lang="en-GB" sz="1200" i="1" dirty="0">
                <a:solidFill>
                  <a:srgbClr val="313233"/>
                </a:solidFill>
                <a:effectLst/>
                <a:latin typeface="Lloyds Bank Jack Light" panose="02000503040000020004" pitchFamily="2" charset="77"/>
                <a:ea typeface="Arial" panose="020B0604020202020204" pitchFamily="34" charset="0"/>
                <a:cs typeface="Arial" panose="020B0604020202020204" pitchFamily="34" charset="0"/>
              </a:rPr>
              <a:t>Today we want to help you:</a:t>
            </a:r>
            <a:endParaRPr lang="en-GB" sz="1400" dirty="0">
              <a:solidFill>
                <a:srgbClr val="313233"/>
              </a:solidFill>
              <a:effectLst/>
              <a:latin typeface="Lloyds Bank Jack Light" panose="02000503040000020004" pitchFamily="2" charset="77"/>
              <a:ea typeface="Arial" panose="020B0604020202020204" pitchFamily="34" charset="0"/>
              <a:cs typeface="Arial" panose="020B0604020202020204" pitchFamily="34" charset="0"/>
            </a:endParaRPr>
          </a:p>
          <a:p>
            <a:pPr marL="742950" lvl="1" indent="-285750">
              <a:lnSpc>
                <a:spcPct val="120000"/>
              </a:lnSpc>
              <a:buFont typeface="Courier New" panose="02070309020205020404" pitchFamily="49" charset="0"/>
              <a:buChar char="o"/>
            </a:pPr>
            <a:r>
              <a:rPr lang="en-GB" sz="1200" b="1" i="1" dirty="0">
                <a:solidFill>
                  <a:srgbClr val="313233"/>
                </a:solidFill>
                <a:effectLst/>
                <a:latin typeface="Lloyds Bank Jack Light" panose="02000503040000020004" pitchFamily="2" charset="77"/>
                <a:ea typeface="Arial" panose="020B0604020202020204" pitchFamily="34" charset="0"/>
                <a:cs typeface="Arial" panose="020B0604020202020204" pitchFamily="34" charset="0"/>
              </a:rPr>
              <a:t>View and manage your bills online</a:t>
            </a:r>
            <a:r>
              <a:rPr lang="en-GB" sz="1200" i="1" dirty="0">
                <a:solidFill>
                  <a:srgbClr val="313233"/>
                </a:solidFill>
                <a:effectLst/>
                <a:latin typeface="Lloyds Bank Jack Light" panose="02000503040000020004" pitchFamily="2" charset="77"/>
                <a:ea typeface="Arial" panose="020B0604020202020204" pitchFamily="34" charset="0"/>
                <a:cs typeface="Arial" panose="020B0604020202020204" pitchFamily="34" charset="0"/>
              </a:rPr>
              <a:t>, and understand how this can save money and provide convenient options</a:t>
            </a:r>
            <a:endParaRPr lang="en-GB" sz="1400" dirty="0">
              <a:solidFill>
                <a:srgbClr val="313233"/>
              </a:solidFill>
              <a:effectLst/>
              <a:latin typeface="Lloyds Bank Jack Light" panose="02000503040000020004" pitchFamily="2" charset="77"/>
              <a:ea typeface="Arial" panose="020B0604020202020204" pitchFamily="34" charset="0"/>
              <a:cs typeface="Arial" panose="020B0604020202020204" pitchFamily="34" charset="0"/>
            </a:endParaRPr>
          </a:p>
          <a:p>
            <a:pPr marL="742950" lvl="1" indent="-285750">
              <a:lnSpc>
                <a:spcPct val="120000"/>
              </a:lnSpc>
              <a:buFont typeface="Courier New" panose="02070309020205020404" pitchFamily="49" charset="0"/>
              <a:buChar char="o"/>
            </a:pPr>
            <a:r>
              <a:rPr lang="en-GB" sz="1800" b="1" i="1" dirty="0">
                <a:solidFill>
                  <a:srgbClr val="313233"/>
                </a:solidFill>
                <a:effectLst/>
                <a:latin typeface="Lloyds Bank Jack Light" panose="02000503040000020004" pitchFamily="2" charset="77"/>
                <a:ea typeface="Arial" panose="020B0604020202020204" pitchFamily="34" charset="0"/>
                <a:cs typeface="Arial" panose="020B0604020202020204" pitchFamily="34" charset="0"/>
              </a:rPr>
              <a:t>Access and manage utility accounts </a:t>
            </a:r>
            <a:r>
              <a:rPr lang="en-GB" sz="1800" i="1" dirty="0">
                <a:solidFill>
                  <a:srgbClr val="313233"/>
                </a:solidFill>
                <a:effectLst/>
                <a:latin typeface="Lloyds Bank Jack Light" panose="02000503040000020004" pitchFamily="2" charset="77"/>
                <a:ea typeface="Arial" panose="020B0604020202020204" pitchFamily="34" charset="0"/>
                <a:cs typeface="Arial" panose="020B0604020202020204" pitchFamily="34" charset="0"/>
              </a:rPr>
              <a:t>like </a:t>
            </a:r>
            <a:r>
              <a:rPr lang="en-GB" sz="1200" i="1" dirty="0">
                <a:solidFill>
                  <a:srgbClr val="313233"/>
                </a:solidFill>
                <a:effectLst/>
                <a:latin typeface="Lloyds Bank Jack Light" panose="02000503040000020004" pitchFamily="2" charset="77"/>
                <a:ea typeface="Arial" panose="020B0604020202020204" pitchFamily="34" charset="0"/>
                <a:cs typeface="Arial" panose="020B0604020202020204" pitchFamily="34" charset="0"/>
              </a:rPr>
              <a:t>council tax, phone bills, internet/broadband, gas and electricity, water, insurance, entertainment bills, rent, and credit agreements online</a:t>
            </a:r>
            <a:endParaRPr lang="en-GB" sz="1400" dirty="0">
              <a:solidFill>
                <a:srgbClr val="313233"/>
              </a:solidFill>
              <a:effectLst/>
              <a:latin typeface="Lloyds Bank Jack Light" panose="02000503040000020004" pitchFamily="2" charset="77"/>
              <a:ea typeface="Arial" panose="020B0604020202020204" pitchFamily="34" charset="0"/>
              <a:cs typeface="Arial" panose="020B0604020202020204" pitchFamily="34" charset="0"/>
            </a:endParaRPr>
          </a:p>
          <a:p>
            <a:pPr marL="742950" lvl="1" indent="-285750">
              <a:lnSpc>
                <a:spcPct val="120000"/>
              </a:lnSpc>
              <a:buFont typeface="Courier New" panose="02070309020205020404" pitchFamily="49" charset="0"/>
              <a:buChar char="o"/>
            </a:pPr>
            <a:r>
              <a:rPr lang="en-GB" sz="1200" b="1" i="1" dirty="0">
                <a:solidFill>
                  <a:srgbClr val="313233"/>
                </a:solidFill>
                <a:effectLst/>
                <a:latin typeface="Lloyds Bank Jack Light" panose="02000503040000020004" pitchFamily="2" charset="77"/>
                <a:ea typeface="Arial" panose="020B0604020202020204" pitchFamily="34" charset="0"/>
                <a:cs typeface="Arial" panose="020B0604020202020204" pitchFamily="34" charset="0"/>
              </a:rPr>
              <a:t>Use comparison sites</a:t>
            </a:r>
            <a:r>
              <a:rPr lang="en-GB" sz="1200" i="1" dirty="0">
                <a:solidFill>
                  <a:srgbClr val="313233"/>
                </a:solidFill>
                <a:effectLst/>
                <a:latin typeface="Lloyds Bank Jack Light" panose="02000503040000020004" pitchFamily="2" charset="77"/>
                <a:ea typeface="Arial" panose="020B0604020202020204" pitchFamily="34" charset="0"/>
                <a:cs typeface="Arial" panose="020B0604020202020204" pitchFamily="34" charset="0"/>
              </a:rPr>
              <a:t> to save money and find the right provider for you</a:t>
            </a:r>
            <a:endParaRPr lang="en-GB" sz="1400" dirty="0">
              <a:solidFill>
                <a:srgbClr val="313233"/>
              </a:solidFill>
              <a:effectLst/>
              <a:latin typeface="Lloyds Bank Jack Light" panose="02000503040000020004" pitchFamily="2" charset="77"/>
              <a:ea typeface="Arial" panose="020B0604020202020204" pitchFamily="34" charset="0"/>
              <a:cs typeface="Arial" panose="020B0604020202020204" pitchFamily="34" charset="0"/>
            </a:endParaRPr>
          </a:p>
          <a:p>
            <a:pPr marL="342900" lvl="0" indent="-342900">
              <a:lnSpc>
                <a:spcPct val="120000"/>
              </a:lnSpc>
              <a:buFont typeface="Symbol" pitchFamily="2" charset="2"/>
              <a:buChar char=""/>
              <a:tabLst>
                <a:tab pos="457200" algn="l"/>
              </a:tabLst>
            </a:pPr>
            <a:r>
              <a:rPr lang="en-GB" sz="1200" i="1" dirty="0">
                <a:solidFill>
                  <a:srgbClr val="313233"/>
                </a:solidFill>
                <a:effectLst/>
                <a:latin typeface="Lloyds Bank Jack Light" panose="02000503040000020004" pitchFamily="2" charset="77"/>
                <a:ea typeface="Arial" panose="020B0604020202020204" pitchFamily="34" charset="0"/>
                <a:cs typeface="Arial" panose="020B0604020202020204" pitchFamily="34" charset="0"/>
              </a:rPr>
              <a:t>Now, every device is slightly different, so today we’ll share general steps, tips and what to look for</a:t>
            </a:r>
            <a:endParaRPr lang="en-GB" sz="1400" dirty="0">
              <a:solidFill>
                <a:srgbClr val="313233"/>
              </a:solidFill>
              <a:effectLst/>
              <a:latin typeface="Lloyds Bank Jack Light" panose="02000503040000020004" pitchFamily="2" charset="77"/>
              <a:ea typeface="Arial" panose="020B0604020202020204" pitchFamily="34" charset="0"/>
              <a:cs typeface="Arial" panose="020B0604020202020204" pitchFamily="34" charset="0"/>
            </a:endParaRPr>
          </a:p>
          <a:p>
            <a:pPr marL="342900" lvl="0" indent="-342900">
              <a:lnSpc>
                <a:spcPct val="120000"/>
              </a:lnSpc>
              <a:spcAft>
                <a:spcPts val="1200"/>
              </a:spcAft>
              <a:buFont typeface="Symbol" pitchFamily="2" charset="2"/>
              <a:buChar char=""/>
              <a:tabLst>
                <a:tab pos="457200" algn="l"/>
              </a:tabLst>
            </a:pPr>
            <a:r>
              <a:rPr lang="en-GB" sz="1200" i="1" dirty="0">
                <a:solidFill>
                  <a:srgbClr val="313233"/>
                </a:solidFill>
                <a:effectLst/>
                <a:latin typeface="Lloyds Bank Jack Light" panose="02000503040000020004" pitchFamily="2" charset="77"/>
                <a:ea typeface="Arial" panose="020B0604020202020204" pitchFamily="34" charset="0"/>
                <a:cs typeface="Arial" panose="020B0604020202020204" pitchFamily="34" charset="0"/>
              </a:rPr>
              <a:t>If you want more help doing any of the steps on your device as we go through, just let us know and we’ll give you a hand</a:t>
            </a:r>
            <a:endParaRPr lang="en-GB" sz="1400" i="0" dirty="0">
              <a:solidFill>
                <a:srgbClr val="313233"/>
              </a:solidFill>
              <a:effectLst/>
              <a:latin typeface="Lloyds Bank Jack Light" panose="02000503040000020004" pitchFamily="2" charset="77"/>
              <a:ea typeface="Arial" panose="020B0604020202020204" pitchFamily="34" charset="0"/>
              <a:cs typeface="Arial" panose="020B0604020202020204" pitchFamily="34" charset="0"/>
            </a:endParaRPr>
          </a:p>
          <a:p>
            <a:pPr marL="342900" lvl="0" indent="-342900">
              <a:lnSpc>
                <a:spcPct val="120000"/>
              </a:lnSpc>
              <a:spcAft>
                <a:spcPts val="1200"/>
              </a:spcAft>
              <a:buFont typeface="Symbol" pitchFamily="2" charset="2"/>
              <a:buChar char=""/>
              <a:tabLst>
                <a:tab pos="457200" algn="l"/>
              </a:tabLst>
            </a:pPr>
            <a:r>
              <a:rPr lang="en-GB" sz="1200" i="1" dirty="0">
                <a:solidFill>
                  <a:srgbClr val="313233"/>
                </a:solidFill>
                <a:effectLst/>
                <a:latin typeface="Lloyds Bank Jack Light" panose="02000503040000020004" pitchFamily="2" charset="77"/>
                <a:ea typeface="Arial" panose="020B0604020202020204" pitchFamily="34" charset="0"/>
                <a:cs typeface="Arial" panose="020B0604020202020204" pitchFamily="34" charset="0"/>
              </a:rPr>
              <a:t>If you need more help with your type of device, we’ll share some useful resources at the end of the session</a:t>
            </a:r>
            <a:r>
              <a:rPr lang="en-GB" dirty="0">
                <a:effectLst/>
              </a:rPr>
              <a:t> </a:t>
            </a:r>
          </a:p>
          <a:p>
            <a:pPr marL="342900" lvl="0" indent="-342900">
              <a:lnSpc>
                <a:spcPct val="120000"/>
              </a:lnSpc>
              <a:spcAft>
                <a:spcPts val="1200"/>
              </a:spcAft>
              <a:buFont typeface="Symbol" pitchFamily="2" charset="2"/>
              <a:buChar char=""/>
              <a:tabLst>
                <a:tab pos="457200" algn="l"/>
              </a:tabLst>
            </a:pPr>
            <a:endParaRPr lang="en-GB" dirty="0">
              <a:effectLst/>
            </a:endParaRPr>
          </a:p>
          <a:p>
            <a:pPr marL="0" lvl="0" indent="0">
              <a:lnSpc>
                <a:spcPct val="120000"/>
              </a:lnSpc>
              <a:spcAft>
                <a:spcPts val="1200"/>
              </a:spcAft>
              <a:buFont typeface="Symbol" pitchFamily="2" charset="2"/>
              <a:buNone/>
              <a:tabLst>
                <a:tab pos="457200" algn="l"/>
              </a:tabLst>
            </a:pPr>
            <a:r>
              <a:rPr lang="en-GB" sz="1200" b="1" dirty="0">
                <a:solidFill>
                  <a:srgbClr val="313233"/>
                </a:solidFill>
                <a:effectLst/>
                <a:latin typeface="Lloyds Bank Jack Light" panose="02000503040000020004" pitchFamily="2" charset="77"/>
                <a:ea typeface="Arial" panose="020B0604020202020204" pitchFamily="34" charset="0"/>
                <a:cs typeface="Arial" panose="020B0604020202020204" pitchFamily="34" charset="0"/>
              </a:rPr>
              <a:t>TRAINER NOTE – Read out the disclaimer on the slide at this point</a:t>
            </a:r>
            <a:endParaRPr lang="en-GB" dirty="0"/>
          </a:p>
        </p:txBody>
      </p:sp>
      <p:sp>
        <p:nvSpPr>
          <p:cNvPr id="4" name="Slide Number Placeholder 3"/>
          <p:cNvSpPr>
            <a:spLocks noGrp="1"/>
          </p:cNvSpPr>
          <p:nvPr>
            <p:ph type="sldNum" sz="quarter" idx="5"/>
          </p:nvPr>
        </p:nvSpPr>
        <p:spPr/>
        <p:txBody>
          <a:bodyPr/>
          <a:lstStyle/>
          <a:p>
            <a:fld id="{5EBEBF41-136C-406D-8E2D-B112DBFA8C1A}" type="slidenum">
              <a:rPr lang="en-GB" smtClean="0"/>
              <a:t>5</a:t>
            </a:fld>
            <a:endParaRPr lang="en-GB"/>
          </a:p>
        </p:txBody>
      </p:sp>
    </p:spTree>
    <p:extLst>
      <p:ext uri="{BB962C8B-B14F-4D97-AF65-F5344CB8AC3E}">
        <p14:creationId xmlns:p14="http://schemas.microsoft.com/office/powerpoint/2010/main" val="321216651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lvl="0" indent="-342900">
              <a:lnSpc>
                <a:spcPct val="120000"/>
              </a:lnSpc>
              <a:buFont typeface="Symbol" pitchFamily="2" charset="2"/>
              <a:buChar char=""/>
            </a:pPr>
            <a:r>
              <a:rPr lang="en-GB" sz="1800" i="1" dirty="0">
                <a:solidFill>
                  <a:srgbClr val="313233"/>
                </a:solidFill>
                <a:effectLst/>
                <a:latin typeface="Lloyds Bank Jack Light" panose="02000503040000020004" pitchFamily="2" charset="77"/>
                <a:ea typeface="Arial" panose="020B0604020202020204" pitchFamily="34" charset="0"/>
                <a:cs typeface="Arial" panose="020B0604020202020204" pitchFamily="34" charset="0"/>
              </a:rPr>
              <a:t>Let's have a chat. Can anyone name a utility (or service) that can be managed online?</a:t>
            </a:r>
            <a:endParaRPr lang="en-GB" sz="1800" dirty="0">
              <a:solidFill>
                <a:srgbClr val="313233"/>
              </a:solidFill>
              <a:effectLst/>
              <a:latin typeface="Lloyds Bank Jack Light" panose="02000503040000020004" pitchFamily="2" charset="77"/>
              <a:ea typeface="Arial" panose="020B0604020202020204" pitchFamily="34" charset="0"/>
              <a:cs typeface="Arial" panose="020B0604020202020204" pitchFamily="34" charset="0"/>
            </a:endParaRPr>
          </a:p>
          <a:p>
            <a:pPr marL="342900" lvl="0" indent="-342900">
              <a:lnSpc>
                <a:spcPct val="120000"/>
              </a:lnSpc>
              <a:buFont typeface="Symbol" pitchFamily="2" charset="2"/>
              <a:buChar char=""/>
            </a:pPr>
            <a:r>
              <a:rPr lang="en-GB" sz="1800" i="1" dirty="0">
                <a:solidFill>
                  <a:srgbClr val="313233"/>
                </a:solidFill>
                <a:effectLst/>
                <a:latin typeface="Lloyds Bank Jack Light" panose="02000503040000020004" pitchFamily="2" charset="77"/>
                <a:ea typeface="Arial" panose="020B0604020202020204" pitchFamily="34" charset="0"/>
                <a:cs typeface="Arial" panose="020B0604020202020204" pitchFamily="34" charset="0"/>
              </a:rPr>
              <a:t>Share your ideas and experiences</a:t>
            </a:r>
            <a:endParaRPr lang="en-GB" sz="1800" dirty="0">
              <a:solidFill>
                <a:srgbClr val="313233"/>
              </a:solidFill>
              <a:effectLst/>
              <a:latin typeface="Lloyds Bank Jack Light" panose="02000503040000020004" pitchFamily="2" charset="77"/>
              <a:ea typeface="Arial" panose="020B0604020202020204" pitchFamily="34" charset="0"/>
              <a:cs typeface="Arial" panose="020B0604020202020204" pitchFamily="34" charset="0"/>
            </a:endParaRPr>
          </a:p>
          <a:p>
            <a:pPr marL="457200" indent="-228600">
              <a:lnSpc>
                <a:spcPct val="120000"/>
              </a:lnSpc>
              <a:spcAft>
                <a:spcPts val="1200"/>
              </a:spcAft>
            </a:pPr>
            <a:r>
              <a:rPr lang="en-GB" sz="1800" dirty="0">
                <a:solidFill>
                  <a:srgbClr val="313233"/>
                </a:solidFill>
                <a:effectLst/>
                <a:latin typeface="Lloyds Bank Jack Light" panose="02000503040000020004" pitchFamily="2" charset="77"/>
                <a:ea typeface="Arial" panose="020B0604020202020204" pitchFamily="34" charset="0"/>
                <a:cs typeface="Arial" panose="020B0604020202020204" pitchFamily="34" charset="0"/>
              </a:rPr>
              <a:t> </a:t>
            </a:r>
          </a:p>
          <a:p>
            <a:r>
              <a:rPr lang="en-GB" sz="1800" b="1" dirty="0">
                <a:solidFill>
                  <a:srgbClr val="313233"/>
                </a:solidFill>
                <a:effectLst/>
                <a:latin typeface="Lloyds Bank Jack Light" panose="02000503040000020004" pitchFamily="2" charset="77"/>
                <a:ea typeface="Arial" panose="020B0604020202020204" pitchFamily="34" charset="0"/>
                <a:cs typeface="Arial" panose="020B0604020202020204" pitchFamily="34" charset="0"/>
              </a:rPr>
              <a:t>TRAINER NOTE – Run a short discussion/chat-based activity. Allow participants to share their thoughts. Encourage participation and acknowledge responses positively.</a:t>
            </a:r>
            <a:r>
              <a:rPr lang="en-GB" b="1" dirty="0">
                <a:effectLst/>
              </a:rPr>
              <a:t> </a:t>
            </a:r>
            <a:endParaRPr lang="en-GB" b="1" dirty="0"/>
          </a:p>
        </p:txBody>
      </p:sp>
      <p:sp>
        <p:nvSpPr>
          <p:cNvPr id="4" name="Slide Number Placeholder 3"/>
          <p:cNvSpPr>
            <a:spLocks noGrp="1"/>
          </p:cNvSpPr>
          <p:nvPr>
            <p:ph type="sldNum" sz="quarter" idx="5"/>
          </p:nvPr>
        </p:nvSpPr>
        <p:spPr/>
        <p:txBody>
          <a:bodyPr/>
          <a:lstStyle/>
          <a:p>
            <a:fld id="{5EBEBF41-136C-406D-8E2D-B112DBFA8C1A}" type="slidenum">
              <a:rPr lang="en-GB" smtClean="0"/>
              <a:t>6</a:t>
            </a:fld>
            <a:endParaRPr lang="en-GB"/>
          </a:p>
        </p:txBody>
      </p:sp>
    </p:spTree>
    <p:extLst>
      <p:ext uri="{BB962C8B-B14F-4D97-AF65-F5344CB8AC3E}">
        <p14:creationId xmlns:p14="http://schemas.microsoft.com/office/powerpoint/2010/main" val="92482250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lvl="0" indent="-342900">
              <a:lnSpc>
                <a:spcPct val="120000"/>
              </a:lnSpc>
              <a:buFont typeface="Symbol" pitchFamily="2" charset="2"/>
              <a:buChar char=""/>
            </a:pPr>
            <a:r>
              <a:rPr lang="en-GB" sz="1200" i="1" dirty="0">
                <a:solidFill>
                  <a:srgbClr val="313233"/>
                </a:solidFill>
                <a:effectLst/>
                <a:latin typeface="Lloyds Bank Jack Light" panose="02000503040000020004" pitchFamily="2" charset="77"/>
                <a:ea typeface="Arial" panose="020B0604020202020204" pitchFamily="34" charset="0"/>
                <a:cs typeface="Arial" panose="020B0604020202020204" pitchFamily="34" charset="0"/>
              </a:rPr>
              <a:t>Let's explore some examples of utilities and services you can access online. Keep in mind you can manage a wide range of utilities and services online. Here are some examples: </a:t>
            </a:r>
            <a:endParaRPr lang="en-GB" sz="1400" dirty="0">
              <a:solidFill>
                <a:srgbClr val="313233"/>
              </a:solidFill>
              <a:effectLst/>
              <a:latin typeface="Lloyds Bank Jack Light" panose="02000503040000020004" pitchFamily="2" charset="77"/>
              <a:ea typeface="Arial" panose="020B0604020202020204" pitchFamily="34" charset="0"/>
              <a:cs typeface="Arial" panose="020B0604020202020204" pitchFamily="34" charset="0"/>
            </a:endParaRPr>
          </a:p>
          <a:p>
            <a:pPr marL="742950" lvl="1" indent="-285750">
              <a:lnSpc>
                <a:spcPct val="120000"/>
              </a:lnSpc>
              <a:buFont typeface="Courier New" panose="02070309020205020404" pitchFamily="49" charset="0"/>
              <a:buChar char="o"/>
            </a:pPr>
            <a:r>
              <a:rPr lang="en-GB" sz="1200" i="1" dirty="0">
                <a:solidFill>
                  <a:srgbClr val="313233"/>
                </a:solidFill>
                <a:effectLst/>
                <a:latin typeface="Lloyds Bank Jack Light" panose="02000503040000020004" pitchFamily="2" charset="77"/>
                <a:ea typeface="Arial" panose="020B0604020202020204" pitchFamily="34" charset="0"/>
                <a:cs typeface="Arial" panose="020B0604020202020204" pitchFamily="34" charset="0"/>
              </a:rPr>
              <a:t>Access your </a:t>
            </a:r>
            <a:r>
              <a:rPr lang="en-GB" sz="1200" b="1" i="1" dirty="0">
                <a:solidFill>
                  <a:srgbClr val="313233"/>
                </a:solidFill>
                <a:effectLst/>
                <a:latin typeface="Lloyds Bank Jack Light" panose="02000503040000020004" pitchFamily="2" charset="77"/>
                <a:ea typeface="Arial" panose="020B0604020202020204" pitchFamily="34" charset="0"/>
                <a:cs typeface="Arial" panose="020B0604020202020204" pitchFamily="34" charset="0"/>
              </a:rPr>
              <a:t>phone bill</a:t>
            </a:r>
            <a:r>
              <a:rPr lang="en-GB" sz="1200" i="1" dirty="0">
                <a:solidFill>
                  <a:srgbClr val="313233"/>
                </a:solidFill>
                <a:effectLst/>
                <a:latin typeface="Lloyds Bank Jack Light" panose="02000503040000020004" pitchFamily="2" charset="77"/>
                <a:ea typeface="Arial" panose="020B0604020202020204" pitchFamily="34" charset="0"/>
                <a:cs typeface="Arial" panose="020B0604020202020204" pitchFamily="34" charset="0"/>
              </a:rPr>
              <a:t> statements, check usage, and pay your bills online through your mobile provider's website or app</a:t>
            </a:r>
            <a:endParaRPr lang="en-GB" sz="1400" dirty="0">
              <a:solidFill>
                <a:srgbClr val="313233"/>
              </a:solidFill>
              <a:effectLst/>
              <a:latin typeface="Lloyds Bank Jack Light" panose="02000503040000020004" pitchFamily="2" charset="77"/>
              <a:ea typeface="Arial" panose="020B0604020202020204" pitchFamily="34" charset="0"/>
              <a:cs typeface="Arial" panose="020B0604020202020204" pitchFamily="34" charset="0"/>
            </a:endParaRPr>
          </a:p>
          <a:p>
            <a:pPr marL="742950" lvl="1" indent="-285750">
              <a:lnSpc>
                <a:spcPct val="120000"/>
              </a:lnSpc>
              <a:buFont typeface="Courier New" panose="02070309020205020404" pitchFamily="49" charset="0"/>
              <a:buChar char="o"/>
            </a:pPr>
            <a:r>
              <a:rPr lang="en-GB" sz="1200" i="1" dirty="0">
                <a:solidFill>
                  <a:srgbClr val="313233"/>
                </a:solidFill>
                <a:effectLst/>
                <a:latin typeface="Lloyds Bank Jack Light" panose="02000503040000020004" pitchFamily="2" charset="77"/>
                <a:ea typeface="Arial" panose="020B0604020202020204" pitchFamily="34" charset="0"/>
                <a:cs typeface="Arial" panose="020B0604020202020204" pitchFamily="34" charset="0"/>
              </a:rPr>
              <a:t>Keep an eye on your </a:t>
            </a:r>
            <a:r>
              <a:rPr lang="en-GB" sz="1200" b="1" i="1" dirty="0">
                <a:solidFill>
                  <a:srgbClr val="313233"/>
                </a:solidFill>
                <a:effectLst/>
                <a:latin typeface="Lloyds Bank Jack Light" panose="02000503040000020004" pitchFamily="2" charset="77"/>
                <a:ea typeface="Arial" panose="020B0604020202020204" pitchFamily="34" charset="0"/>
                <a:cs typeface="Arial" panose="020B0604020202020204" pitchFamily="34" charset="0"/>
              </a:rPr>
              <a:t>internet</a:t>
            </a:r>
            <a:r>
              <a:rPr lang="en-GB" sz="1200" i="1" dirty="0">
                <a:solidFill>
                  <a:srgbClr val="313233"/>
                </a:solidFill>
                <a:effectLst/>
                <a:latin typeface="Lloyds Bank Jack Light" panose="02000503040000020004" pitchFamily="2" charset="77"/>
                <a:ea typeface="Arial" panose="020B0604020202020204" pitchFamily="34" charset="0"/>
                <a:cs typeface="Arial" panose="020B0604020202020204" pitchFamily="34" charset="0"/>
              </a:rPr>
              <a:t> usage, pay bills, and even upgrade your plan through your internet service provider's online platform</a:t>
            </a:r>
            <a:endParaRPr lang="en-GB" sz="1400" dirty="0">
              <a:solidFill>
                <a:srgbClr val="313233"/>
              </a:solidFill>
              <a:effectLst/>
              <a:latin typeface="Lloyds Bank Jack Light" panose="02000503040000020004" pitchFamily="2" charset="77"/>
              <a:ea typeface="Arial" panose="020B0604020202020204" pitchFamily="34" charset="0"/>
              <a:cs typeface="Arial" panose="020B0604020202020204" pitchFamily="34" charset="0"/>
            </a:endParaRPr>
          </a:p>
          <a:p>
            <a:pPr marL="742950" lvl="1" indent="-285750">
              <a:lnSpc>
                <a:spcPct val="120000"/>
              </a:lnSpc>
              <a:buFont typeface="Courier New" panose="02070309020205020404" pitchFamily="49" charset="0"/>
              <a:buChar char="o"/>
            </a:pPr>
            <a:r>
              <a:rPr lang="en-GB" sz="1200" i="1" dirty="0">
                <a:solidFill>
                  <a:srgbClr val="313233"/>
                </a:solidFill>
                <a:effectLst/>
                <a:latin typeface="Lloyds Bank Jack Light" panose="02000503040000020004" pitchFamily="2" charset="77"/>
                <a:ea typeface="Arial" panose="020B0604020202020204" pitchFamily="34" charset="0"/>
                <a:cs typeface="Arial" panose="020B0604020202020204" pitchFamily="34" charset="0"/>
              </a:rPr>
              <a:t>See how much energy you’re using, submit meter readings, and pay your </a:t>
            </a:r>
            <a:r>
              <a:rPr lang="en-GB" sz="1200" b="1" i="1" dirty="0">
                <a:solidFill>
                  <a:srgbClr val="313233"/>
                </a:solidFill>
                <a:effectLst/>
                <a:latin typeface="Lloyds Bank Jack Light" panose="02000503040000020004" pitchFamily="2" charset="77"/>
                <a:ea typeface="Arial" panose="020B0604020202020204" pitchFamily="34" charset="0"/>
                <a:cs typeface="Arial" panose="020B0604020202020204" pitchFamily="34" charset="0"/>
              </a:rPr>
              <a:t>gas and electricity</a:t>
            </a:r>
            <a:r>
              <a:rPr lang="en-GB" sz="1200" i="1" dirty="0">
                <a:solidFill>
                  <a:srgbClr val="313233"/>
                </a:solidFill>
                <a:effectLst/>
                <a:latin typeface="Lloyds Bank Jack Light" panose="02000503040000020004" pitchFamily="2" charset="77"/>
                <a:ea typeface="Arial" panose="020B0604020202020204" pitchFamily="34" charset="0"/>
                <a:cs typeface="Arial" panose="020B0604020202020204" pitchFamily="34" charset="0"/>
              </a:rPr>
              <a:t> bills through your energy supplier's website or app</a:t>
            </a:r>
            <a:endParaRPr lang="en-GB" sz="1400" dirty="0">
              <a:solidFill>
                <a:srgbClr val="313233"/>
              </a:solidFill>
              <a:effectLst/>
              <a:latin typeface="Lloyds Bank Jack Light" panose="02000503040000020004" pitchFamily="2" charset="77"/>
              <a:ea typeface="Arial" panose="020B0604020202020204" pitchFamily="34" charset="0"/>
              <a:cs typeface="Arial" panose="020B0604020202020204" pitchFamily="34" charset="0"/>
            </a:endParaRPr>
          </a:p>
          <a:p>
            <a:pPr marL="742950" lvl="1" indent="-285750">
              <a:lnSpc>
                <a:spcPct val="120000"/>
              </a:lnSpc>
              <a:buFont typeface="Courier New" panose="02070309020205020404" pitchFamily="49" charset="0"/>
              <a:buChar char="o"/>
            </a:pPr>
            <a:r>
              <a:rPr lang="en-GB" sz="1200" i="1" dirty="0">
                <a:solidFill>
                  <a:srgbClr val="313233"/>
                </a:solidFill>
                <a:effectLst/>
                <a:latin typeface="Lloyds Bank Jack Light" panose="02000503040000020004" pitchFamily="2" charset="77"/>
                <a:ea typeface="Arial" panose="020B0604020202020204" pitchFamily="34" charset="0"/>
                <a:cs typeface="Arial" panose="020B0604020202020204" pitchFamily="34" charset="0"/>
              </a:rPr>
              <a:t>Check your </a:t>
            </a:r>
            <a:r>
              <a:rPr lang="en-GB" sz="1200" b="1" i="1" dirty="0">
                <a:solidFill>
                  <a:srgbClr val="313233"/>
                </a:solidFill>
                <a:effectLst/>
                <a:latin typeface="Lloyds Bank Jack Light" panose="02000503040000020004" pitchFamily="2" charset="77"/>
                <a:ea typeface="Arial" panose="020B0604020202020204" pitchFamily="34" charset="0"/>
                <a:cs typeface="Arial" panose="020B0604020202020204" pitchFamily="34" charset="0"/>
              </a:rPr>
              <a:t>water</a:t>
            </a:r>
            <a:r>
              <a:rPr lang="en-GB" sz="1200" i="1" dirty="0">
                <a:solidFill>
                  <a:srgbClr val="313233"/>
                </a:solidFill>
                <a:effectLst/>
                <a:latin typeface="Lloyds Bank Jack Light" panose="02000503040000020004" pitchFamily="2" charset="77"/>
                <a:ea typeface="Arial" panose="020B0604020202020204" pitchFamily="34" charset="0"/>
                <a:cs typeface="Arial" panose="020B0604020202020204" pitchFamily="34" charset="0"/>
              </a:rPr>
              <a:t> usage, set up paperless billing, and pay your water bills online through your water company's website</a:t>
            </a:r>
            <a:endParaRPr lang="en-GB" sz="1400" dirty="0">
              <a:solidFill>
                <a:srgbClr val="313233"/>
              </a:solidFill>
              <a:effectLst/>
              <a:latin typeface="Lloyds Bank Jack Light" panose="02000503040000020004" pitchFamily="2" charset="77"/>
              <a:ea typeface="Arial" panose="020B0604020202020204" pitchFamily="34" charset="0"/>
              <a:cs typeface="Arial" panose="020B0604020202020204" pitchFamily="34" charset="0"/>
            </a:endParaRPr>
          </a:p>
          <a:p>
            <a:pPr marL="742950" lvl="1" indent="-285750">
              <a:lnSpc>
                <a:spcPct val="120000"/>
              </a:lnSpc>
              <a:buFont typeface="Courier New" panose="02070309020205020404" pitchFamily="49" charset="0"/>
              <a:buChar char="o"/>
            </a:pPr>
            <a:r>
              <a:rPr lang="en-GB" sz="1200" i="1" dirty="0">
                <a:solidFill>
                  <a:srgbClr val="313233"/>
                </a:solidFill>
                <a:effectLst/>
                <a:latin typeface="Lloyds Bank Jack Light" panose="02000503040000020004" pitchFamily="2" charset="77"/>
                <a:ea typeface="Arial" panose="020B0604020202020204" pitchFamily="34" charset="0"/>
                <a:cs typeface="Arial" panose="020B0604020202020204" pitchFamily="34" charset="0"/>
              </a:rPr>
              <a:t>Review your </a:t>
            </a:r>
            <a:r>
              <a:rPr lang="en-GB" sz="1200" b="1" i="1" dirty="0">
                <a:solidFill>
                  <a:srgbClr val="313233"/>
                </a:solidFill>
                <a:effectLst/>
                <a:latin typeface="Lloyds Bank Jack Light" panose="02000503040000020004" pitchFamily="2" charset="77"/>
                <a:ea typeface="Arial" panose="020B0604020202020204" pitchFamily="34" charset="0"/>
                <a:cs typeface="Arial" panose="020B0604020202020204" pitchFamily="34" charset="0"/>
              </a:rPr>
              <a:t>insurance</a:t>
            </a:r>
            <a:r>
              <a:rPr lang="en-GB" sz="1200" i="1" dirty="0">
                <a:solidFill>
                  <a:srgbClr val="313233"/>
                </a:solidFill>
                <a:effectLst/>
                <a:latin typeface="Lloyds Bank Jack Light" panose="02000503040000020004" pitchFamily="2" charset="77"/>
                <a:ea typeface="Arial" panose="020B0604020202020204" pitchFamily="34" charset="0"/>
                <a:cs typeface="Arial" panose="020B0604020202020204" pitchFamily="34" charset="0"/>
              </a:rPr>
              <a:t> policies, make claims, and renew your coverage through your insurance provider's online portal</a:t>
            </a:r>
            <a:endParaRPr lang="en-GB" sz="1400" dirty="0">
              <a:solidFill>
                <a:srgbClr val="313233"/>
              </a:solidFill>
              <a:effectLst/>
              <a:latin typeface="Lloyds Bank Jack Light" panose="02000503040000020004" pitchFamily="2" charset="77"/>
              <a:ea typeface="Arial" panose="020B0604020202020204" pitchFamily="34" charset="0"/>
              <a:cs typeface="Arial" panose="020B0604020202020204" pitchFamily="34" charset="0"/>
            </a:endParaRPr>
          </a:p>
          <a:p>
            <a:pPr marL="742950" lvl="1" indent="-285750">
              <a:lnSpc>
                <a:spcPct val="120000"/>
              </a:lnSpc>
              <a:buFont typeface="Courier New" panose="02070309020205020404" pitchFamily="49" charset="0"/>
              <a:buChar char="o"/>
            </a:pPr>
            <a:r>
              <a:rPr lang="en-GB" sz="1200" b="1" i="1" dirty="0">
                <a:solidFill>
                  <a:srgbClr val="313233"/>
                </a:solidFill>
                <a:effectLst/>
                <a:latin typeface="Lloyds Bank Jack Light" panose="02000503040000020004" pitchFamily="2" charset="77"/>
                <a:ea typeface="Arial" panose="020B0604020202020204" pitchFamily="34" charset="0"/>
                <a:cs typeface="Arial" panose="020B0604020202020204" pitchFamily="34" charset="0"/>
              </a:rPr>
              <a:t>Manage your streaming subscriptions</a:t>
            </a:r>
            <a:r>
              <a:rPr lang="en-GB" sz="1200" i="1" dirty="0">
                <a:solidFill>
                  <a:srgbClr val="313233"/>
                </a:solidFill>
                <a:effectLst/>
                <a:latin typeface="Lloyds Bank Jack Light" panose="02000503040000020004" pitchFamily="2" charset="77"/>
                <a:ea typeface="Arial" panose="020B0604020202020204" pitchFamily="34" charset="0"/>
                <a:cs typeface="Arial" panose="020B0604020202020204" pitchFamily="34" charset="0"/>
              </a:rPr>
              <a:t>, make changes to your services, and </a:t>
            </a:r>
            <a:r>
              <a:rPr lang="en-GB" sz="1200" b="1" i="1" dirty="0">
                <a:solidFill>
                  <a:srgbClr val="313233"/>
                </a:solidFill>
                <a:effectLst/>
                <a:latin typeface="Lloyds Bank Jack Light" panose="02000503040000020004" pitchFamily="2" charset="77"/>
                <a:ea typeface="Arial" panose="020B0604020202020204" pitchFamily="34" charset="0"/>
                <a:cs typeface="Arial" panose="020B0604020202020204" pitchFamily="34" charset="0"/>
              </a:rPr>
              <a:t>view your entertainment bills</a:t>
            </a:r>
            <a:r>
              <a:rPr lang="en-GB" sz="1200" i="1" dirty="0">
                <a:solidFill>
                  <a:srgbClr val="313233"/>
                </a:solidFill>
                <a:effectLst/>
                <a:latin typeface="Lloyds Bank Jack Light" panose="02000503040000020004" pitchFamily="2" charset="77"/>
                <a:ea typeface="Arial" panose="020B0604020202020204" pitchFamily="34" charset="0"/>
                <a:cs typeface="Arial" panose="020B0604020202020204" pitchFamily="34" charset="0"/>
              </a:rPr>
              <a:t> online through streaming service platforms</a:t>
            </a:r>
            <a:endParaRPr lang="en-GB" sz="1400" dirty="0">
              <a:solidFill>
                <a:srgbClr val="313233"/>
              </a:solidFill>
              <a:effectLst/>
              <a:latin typeface="Lloyds Bank Jack Light" panose="02000503040000020004" pitchFamily="2" charset="77"/>
              <a:ea typeface="Arial" panose="020B0604020202020204" pitchFamily="34" charset="0"/>
              <a:cs typeface="Arial" panose="020B0604020202020204" pitchFamily="34" charset="0"/>
            </a:endParaRPr>
          </a:p>
          <a:p>
            <a:pPr marL="742950" lvl="1" indent="-285750">
              <a:lnSpc>
                <a:spcPct val="120000"/>
              </a:lnSpc>
              <a:buFont typeface="Courier New" panose="02070309020205020404" pitchFamily="49" charset="0"/>
              <a:buChar char="o"/>
            </a:pPr>
            <a:r>
              <a:rPr lang="en-GB" sz="1200" b="1" i="1" dirty="0">
                <a:solidFill>
                  <a:srgbClr val="313233"/>
                </a:solidFill>
                <a:effectLst/>
                <a:latin typeface="Lloyds Bank Jack Light" panose="02000503040000020004" pitchFamily="2" charset="77"/>
                <a:ea typeface="Arial" panose="020B0604020202020204" pitchFamily="34" charset="0"/>
                <a:cs typeface="Arial" panose="020B0604020202020204" pitchFamily="34" charset="0"/>
              </a:rPr>
              <a:t>Pay your rent</a:t>
            </a:r>
            <a:r>
              <a:rPr lang="en-GB" sz="1200" i="1" dirty="0">
                <a:solidFill>
                  <a:srgbClr val="313233"/>
                </a:solidFill>
                <a:effectLst/>
                <a:latin typeface="Lloyds Bank Jack Light" panose="02000503040000020004" pitchFamily="2" charset="77"/>
                <a:ea typeface="Arial" panose="020B0604020202020204" pitchFamily="34" charset="0"/>
                <a:cs typeface="Arial" panose="020B0604020202020204" pitchFamily="34" charset="0"/>
              </a:rPr>
              <a:t> online through your landlord's preferred method or a rent payment platform</a:t>
            </a:r>
            <a:endParaRPr lang="en-GB" sz="1400" dirty="0">
              <a:solidFill>
                <a:srgbClr val="313233"/>
              </a:solidFill>
              <a:effectLst/>
              <a:latin typeface="Lloyds Bank Jack Light" panose="02000503040000020004" pitchFamily="2" charset="77"/>
              <a:ea typeface="Arial" panose="020B0604020202020204" pitchFamily="34" charset="0"/>
              <a:cs typeface="Arial" panose="020B0604020202020204" pitchFamily="34" charset="0"/>
            </a:endParaRPr>
          </a:p>
          <a:p>
            <a:pPr marL="457200" indent="-228600">
              <a:lnSpc>
                <a:spcPct val="120000"/>
              </a:lnSpc>
            </a:pPr>
            <a:r>
              <a:rPr lang="en-GB" sz="1200" i="1" dirty="0">
                <a:solidFill>
                  <a:srgbClr val="313233"/>
                </a:solidFill>
                <a:effectLst/>
                <a:latin typeface="Lloyds Bank Jack Light" panose="02000503040000020004" pitchFamily="2" charset="77"/>
                <a:ea typeface="Arial" panose="020B0604020202020204" pitchFamily="34" charset="0"/>
                <a:cs typeface="Arial" panose="020B0604020202020204" pitchFamily="34" charset="0"/>
              </a:rPr>
              <a:t> </a:t>
            </a:r>
            <a:endParaRPr lang="en-GB" sz="1400" dirty="0">
              <a:solidFill>
                <a:srgbClr val="313233"/>
              </a:solidFill>
              <a:effectLst/>
              <a:latin typeface="Lloyds Bank Jack Light" panose="02000503040000020004" pitchFamily="2" charset="77"/>
              <a:ea typeface="Arial" panose="020B0604020202020204" pitchFamily="34" charset="0"/>
              <a:cs typeface="Arial" panose="020B0604020202020204" pitchFamily="34" charset="0"/>
            </a:endParaRPr>
          </a:p>
          <a:p>
            <a:pPr marL="457200" indent="-228600">
              <a:lnSpc>
                <a:spcPct val="120000"/>
              </a:lnSpc>
            </a:pPr>
            <a:r>
              <a:rPr lang="en-GB" sz="1200" b="1" dirty="0">
                <a:solidFill>
                  <a:srgbClr val="313233"/>
                </a:solidFill>
                <a:effectLst/>
                <a:latin typeface="Lloyds Bank Jack Light" panose="02000503040000020004" pitchFamily="2" charset="77"/>
                <a:ea typeface="Arial" panose="020B0604020202020204" pitchFamily="34" charset="0"/>
                <a:cs typeface="Arial" panose="020B0604020202020204" pitchFamily="34" charset="0"/>
              </a:rPr>
              <a:t>TRAINER NOTES –</a:t>
            </a:r>
            <a:r>
              <a:rPr lang="en-GB" sz="1400" b="1" dirty="0">
                <a:solidFill>
                  <a:srgbClr val="313233"/>
                </a:solidFill>
                <a:effectLst/>
                <a:latin typeface="Lloyds Bank Jack Light" panose="02000503040000020004" pitchFamily="2" charset="77"/>
                <a:ea typeface="Arial" panose="020B0604020202020204" pitchFamily="34" charset="0"/>
                <a:cs typeface="Arial" panose="020B0604020202020204" pitchFamily="34" charset="0"/>
              </a:rPr>
              <a:t> </a:t>
            </a:r>
          </a:p>
          <a:p>
            <a:pPr marL="342900" lvl="0" indent="-342900">
              <a:lnSpc>
                <a:spcPct val="120000"/>
              </a:lnSpc>
              <a:buFont typeface="Symbol" pitchFamily="2" charset="2"/>
              <a:buChar char=""/>
            </a:pPr>
            <a:r>
              <a:rPr lang="en-GB" sz="1200" b="1" dirty="0">
                <a:solidFill>
                  <a:srgbClr val="313233"/>
                </a:solidFill>
                <a:effectLst/>
                <a:latin typeface="Lloyds Bank Jack Light" panose="02000503040000020004" pitchFamily="2" charset="77"/>
                <a:ea typeface="Arial" panose="020B0604020202020204" pitchFamily="34" charset="0"/>
                <a:cs typeface="Arial" panose="020B0604020202020204" pitchFamily="34" charset="0"/>
              </a:rPr>
              <a:t>Ask learners which of these utilities and services they’d like to access online, and use their answers to show how much of this can be done online</a:t>
            </a:r>
            <a:endParaRPr lang="en-GB" sz="1400" b="1" dirty="0">
              <a:solidFill>
                <a:srgbClr val="313233"/>
              </a:solidFill>
              <a:effectLst/>
              <a:latin typeface="Lloyds Bank Jack Light" panose="02000503040000020004" pitchFamily="2" charset="77"/>
              <a:ea typeface="Arial" panose="020B0604020202020204" pitchFamily="34" charset="0"/>
              <a:cs typeface="Arial" panose="020B0604020202020204" pitchFamily="34" charset="0"/>
            </a:endParaRPr>
          </a:p>
          <a:p>
            <a:pPr marL="342900" lvl="0" indent="-342900">
              <a:lnSpc>
                <a:spcPct val="120000"/>
              </a:lnSpc>
              <a:spcAft>
                <a:spcPts val="1200"/>
              </a:spcAft>
              <a:buFont typeface="Symbol" pitchFamily="2" charset="2"/>
              <a:buChar char=""/>
            </a:pPr>
            <a:r>
              <a:rPr lang="en-GB" sz="1200" b="1" dirty="0">
                <a:solidFill>
                  <a:srgbClr val="313233"/>
                </a:solidFill>
                <a:effectLst/>
                <a:latin typeface="Lloyds Bank Jack Light" panose="02000503040000020004" pitchFamily="2" charset="77"/>
                <a:ea typeface="Arial" panose="020B0604020202020204" pitchFamily="34" charset="0"/>
                <a:cs typeface="Arial" panose="020B0604020202020204" pitchFamily="34" charset="0"/>
              </a:rPr>
              <a:t>Highlight that we’ll explain how to do this later in the lesson </a:t>
            </a:r>
            <a:endParaRPr lang="en-GB" sz="1400" b="1" dirty="0">
              <a:solidFill>
                <a:srgbClr val="313233"/>
              </a:solidFill>
              <a:effectLst/>
              <a:latin typeface="Lloyds Bank Jack Light" panose="02000503040000020004" pitchFamily="2" charset="77"/>
              <a:ea typeface="Arial" panose="020B0604020202020204" pitchFamily="34" charset="0"/>
              <a:cs typeface="Arial" panose="020B0604020202020204" pitchFamily="34" charset="0"/>
            </a:endParaRPr>
          </a:p>
          <a:p>
            <a:pPr marL="342900" lvl="0" indent="-342900">
              <a:lnSpc>
                <a:spcPct val="120000"/>
              </a:lnSpc>
              <a:spcAft>
                <a:spcPts val="1200"/>
              </a:spcAft>
              <a:buFont typeface="Symbol" pitchFamily="2" charset="2"/>
              <a:buChar char=""/>
            </a:pPr>
            <a:r>
              <a:rPr lang="en-GB" sz="1200" b="1" dirty="0">
                <a:solidFill>
                  <a:srgbClr val="313233"/>
                </a:solidFill>
                <a:effectLst/>
                <a:latin typeface="Lloyds Bank Jack Light" panose="02000503040000020004" pitchFamily="2" charset="77"/>
                <a:ea typeface="Arial" panose="020B0604020202020204" pitchFamily="34" charset="0"/>
                <a:cs typeface="Arial" panose="020B0604020202020204" pitchFamily="34" charset="0"/>
              </a:rPr>
              <a:t>Encourage people to ask if they have specific items or questions about certain utilities or services</a:t>
            </a:r>
            <a:r>
              <a:rPr lang="en-GB" b="1" dirty="0">
                <a:effectLst/>
              </a:rPr>
              <a:t> </a:t>
            </a:r>
            <a:endParaRPr lang="en-GB" b="1" dirty="0"/>
          </a:p>
        </p:txBody>
      </p:sp>
      <p:sp>
        <p:nvSpPr>
          <p:cNvPr id="4" name="Slide Number Placeholder 3"/>
          <p:cNvSpPr>
            <a:spLocks noGrp="1"/>
          </p:cNvSpPr>
          <p:nvPr>
            <p:ph type="sldNum" sz="quarter" idx="5"/>
          </p:nvPr>
        </p:nvSpPr>
        <p:spPr/>
        <p:txBody>
          <a:bodyPr/>
          <a:lstStyle/>
          <a:p>
            <a:fld id="{5EBEBF41-136C-406D-8E2D-B112DBFA8C1A}" type="slidenum">
              <a:rPr lang="en-GB" smtClean="0"/>
              <a:t>7</a:t>
            </a:fld>
            <a:endParaRPr lang="en-GB"/>
          </a:p>
        </p:txBody>
      </p:sp>
    </p:spTree>
    <p:extLst>
      <p:ext uri="{BB962C8B-B14F-4D97-AF65-F5344CB8AC3E}">
        <p14:creationId xmlns:p14="http://schemas.microsoft.com/office/powerpoint/2010/main" val="361395579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lvl="0" indent="-342900">
              <a:lnSpc>
                <a:spcPct val="120000"/>
              </a:lnSpc>
              <a:buFont typeface="Symbol" pitchFamily="2" charset="2"/>
              <a:buChar char=""/>
            </a:pPr>
            <a:r>
              <a:rPr lang="en-GB" sz="1800" i="1" dirty="0">
                <a:solidFill>
                  <a:srgbClr val="313233"/>
                </a:solidFill>
                <a:effectLst/>
                <a:latin typeface="Lloyds Bank Jack Light" panose="02000503040000020004" pitchFamily="2" charset="77"/>
                <a:ea typeface="Arial" panose="020B0604020202020204" pitchFamily="34" charset="0"/>
                <a:cs typeface="Arial" panose="020B0604020202020204" pitchFamily="34" charset="0"/>
              </a:rPr>
              <a:t>There are lots of benefits to managing your utilities and services online. It's convenient, quick, and can save you time and effort</a:t>
            </a:r>
            <a:endParaRPr lang="en-GB" sz="1800" dirty="0">
              <a:solidFill>
                <a:srgbClr val="313233"/>
              </a:solidFill>
              <a:effectLst/>
              <a:latin typeface="Lloyds Bank Jack Light" panose="02000503040000020004" pitchFamily="2" charset="77"/>
              <a:ea typeface="Arial" panose="020B0604020202020204" pitchFamily="34" charset="0"/>
              <a:cs typeface="Arial" panose="020B0604020202020204" pitchFamily="34" charset="0"/>
            </a:endParaRPr>
          </a:p>
          <a:p>
            <a:pPr marL="342900" lvl="0" indent="-342900">
              <a:lnSpc>
                <a:spcPct val="120000"/>
              </a:lnSpc>
              <a:buFont typeface="Symbol" pitchFamily="2" charset="2"/>
              <a:buChar char=""/>
            </a:pPr>
            <a:r>
              <a:rPr lang="en-GB" sz="1800" i="1" dirty="0">
                <a:solidFill>
                  <a:srgbClr val="313233"/>
                </a:solidFill>
                <a:effectLst/>
                <a:latin typeface="Lloyds Bank Jack Light" panose="02000503040000020004" pitchFamily="2" charset="77"/>
                <a:ea typeface="Arial" panose="020B0604020202020204" pitchFamily="34" charset="0"/>
                <a:cs typeface="Arial" panose="020B0604020202020204" pitchFamily="34" charset="0"/>
              </a:rPr>
              <a:t>Let's look at how you create an online account. This is how you’ll set up your profile with the service provider</a:t>
            </a:r>
            <a:endParaRPr lang="en-GB" sz="1800" dirty="0">
              <a:solidFill>
                <a:srgbClr val="313233"/>
              </a:solidFill>
              <a:effectLst/>
              <a:latin typeface="Lloyds Bank Jack Light" panose="02000503040000020004" pitchFamily="2" charset="77"/>
              <a:ea typeface="Arial" panose="020B0604020202020204" pitchFamily="34" charset="0"/>
              <a:cs typeface="Arial" panose="020B0604020202020204" pitchFamily="34" charset="0"/>
            </a:endParaRPr>
          </a:p>
          <a:p>
            <a:pPr marL="342900" lvl="0" indent="-342900">
              <a:lnSpc>
                <a:spcPct val="120000"/>
              </a:lnSpc>
              <a:buFont typeface="Symbol" pitchFamily="2" charset="2"/>
              <a:buChar char=""/>
            </a:pPr>
            <a:r>
              <a:rPr lang="en-GB" sz="1800" i="1" dirty="0">
                <a:solidFill>
                  <a:srgbClr val="313233"/>
                </a:solidFill>
                <a:effectLst/>
                <a:latin typeface="Lloyds Bank Jack Light" panose="02000503040000020004" pitchFamily="2" charset="77"/>
                <a:ea typeface="Arial" panose="020B0604020202020204" pitchFamily="34" charset="0"/>
                <a:cs typeface="Arial" panose="020B0604020202020204" pitchFamily="34" charset="0"/>
              </a:rPr>
              <a:t>We'll explore this step by step, so you know how to manage your accounts securely</a:t>
            </a:r>
            <a:endParaRPr lang="en-GB" sz="1800" dirty="0">
              <a:solidFill>
                <a:srgbClr val="313233"/>
              </a:solidFill>
              <a:effectLst/>
              <a:latin typeface="Lloyds Bank Jack Light" panose="02000503040000020004" pitchFamily="2" charset="77"/>
              <a:ea typeface="Arial" panose="020B0604020202020204" pitchFamily="34" charset="0"/>
              <a:cs typeface="Arial" panose="020B0604020202020204" pitchFamily="34" charset="0"/>
            </a:endParaRPr>
          </a:p>
          <a:p>
            <a:pPr marL="342900" lvl="0" indent="-342900">
              <a:lnSpc>
                <a:spcPct val="120000"/>
              </a:lnSpc>
              <a:buFont typeface="Symbol" pitchFamily="2" charset="2"/>
              <a:buChar char=""/>
            </a:pPr>
            <a:r>
              <a:rPr lang="en-GB" sz="1800" i="1" dirty="0">
                <a:solidFill>
                  <a:srgbClr val="313233"/>
                </a:solidFill>
                <a:effectLst/>
                <a:latin typeface="Lloyds Bank Jack Light" panose="02000503040000020004" pitchFamily="2" charset="77"/>
                <a:ea typeface="Arial" panose="020B0604020202020204" pitchFamily="34" charset="0"/>
                <a:cs typeface="Arial" panose="020B0604020202020204" pitchFamily="34" charset="0"/>
              </a:rPr>
              <a:t>Please feel free to ask questions along the way, and don’t hesitate to ask for help if you get stuck</a:t>
            </a:r>
            <a:endParaRPr lang="en-GB" sz="1800" dirty="0">
              <a:solidFill>
                <a:srgbClr val="313233"/>
              </a:solidFill>
              <a:effectLst/>
              <a:latin typeface="Lloyds Bank Jack Light" panose="02000503040000020004" pitchFamily="2" charset="77"/>
              <a:ea typeface="Arial" panose="020B0604020202020204" pitchFamily="34" charset="0"/>
              <a:cs typeface="Arial" panose="020B0604020202020204" pitchFamily="34" charset="0"/>
            </a:endParaRPr>
          </a:p>
          <a:p>
            <a:pPr marL="457200" indent="-228600">
              <a:lnSpc>
                <a:spcPct val="120000"/>
              </a:lnSpc>
            </a:pPr>
            <a:r>
              <a:rPr lang="en-GB" sz="1800" b="1" dirty="0">
                <a:solidFill>
                  <a:srgbClr val="313233"/>
                </a:solidFill>
                <a:effectLst/>
                <a:latin typeface="Lloyds Bank Jack Light" panose="02000503040000020004" pitchFamily="2" charset="77"/>
                <a:ea typeface="Arial" panose="020B0604020202020204" pitchFamily="34" charset="0"/>
                <a:cs typeface="Arial" panose="020B0604020202020204" pitchFamily="34" charset="0"/>
              </a:rPr>
              <a:t> </a:t>
            </a:r>
            <a:endParaRPr lang="en-GB" sz="1800" dirty="0">
              <a:solidFill>
                <a:srgbClr val="313233"/>
              </a:solidFill>
              <a:effectLst/>
              <a:latin typeface="Lloyds Bank Jack Light" panose="02000503040000020004" pitchFamily="2" charset="77"/>
              <a:ea typeface="Arial" panose="020B0604020202020204" pitchFamily="34" charset="0"/>
              <a:cs typeface="Arial" panose="020B0604020202020204" pitchFamily="34" charset="0"/>
            </a:endParaRPr>
          </a:p>
          <a:p>
            <a:pPr marL="457200" indent="-228600">
              <a:lnSpc>
                <a:spcPct val="120000"/>
              </a:lnSpc>
            </a:pPr>
            <a:endParaRPr lang="en-GB" b="1" dirty="0"/>
          </a:p>
        </p:txBody>
      </p:sp>
      <p:sp>
        <p:nvSpPr>
          <p:cNvPr id="4" name="Slide Number Placeholder 3"/>
          <p:cNvSpPr>
            <a:spLocks noGrp="1"/>
          </p:cNvSpPr>
          <p:nvPr>
            <p:ph type="sldNum" sz="quarter" idx="5"/>
          </p:nvPr>
        </p:nvSpPr>
        <p:spPr/>
        <p:txBody>
          <a:bodyPr/>
          <a:lstStyle/>
          <a:p>
            <a:fld id="{5EBEBF41-136C-406D-8E2D-B112DBFA8C1A}" type="slidenum">
              <a:rPr lang="en-GB" smtClean="0"/>
              <a:t>8</a:t>
            </a:fld>
            <a:endParaRPr lang="en-GB"/>
          </a:p>
        </p:txBody>
      </p:sp>
    </p:spTree>
    <p:extLst>
      <p:ext uri="{BB962C8B-B14F-4D97-AF65-F5344CB8AC3E}">
        <p14:creationId xmlns:p14="http://schemas.microsoft.com/office/powerpoint/2010/main" val="158109827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457200" indent="-228600">
              <a:lnSpc>
                <a:spcPct val="120000"/>
              </a:lnSpc>
            </a:pPr>
            <a:r>
              <a:rPr lang="en-GB" sz="1800" b="1">
                <a:solidFill>
                  <a:srgbClr val="313233"/>
                </a:solidFill>
                <a:effectLst/>
                <a:latin typeface="Lloyds Bank Jack Light" panose="02000503040000020004" pitchFamily="2" charset="77"/>
                <a:ea typeface="Arial" panose="020B0604020202020204" pitchFamily="34" charset="0"/>
                <a:cs typeface="Arial" panose="020B0604020202020204" pitchFamily="34" charset="0"/>
              </a:rPr>
              <a:t>TRAINER NOTES – Walk through the process, explaining it as you go. (Alternatively, you could do this as a follow-me demo)</a:t>
            </a:r>
          </a:p>
          <a:p>
            <a:pPr marL="457200" indent="-228600">
              <a:lnSpc>
                <a:spcPct val="120000"/>
              </a:lnSpc>
            </a:pPr>
            <a:r>
              <a:rPr lang="en-GB" sz="1800" i="1">
                <a:solidFill>
                  <a:srgbClr val="313233"/>
                </a:solidFill>
                <a:effectLst/>
                <a:latin typeface="Lloyds Bank Jack Light" panose="02000503040000020004" pitchFamily="2" charset="77"/>
                <a:ea typeface="Arial" panose="020B0604020202020204" pitchFamily="34" charset="0"/>
                <a:cs typeface="Arial" panose="020B0604020202020204" pitchFamily="34" charset="0"/>
              </a:rPr>
              <a:t> </a:t>
            </a:r>
            <a:endParaRPr lang="en-GB" sz="1800">
              <a:solidFill>
                <a:srgbClr val="313233"/>
              </a:solidFill>
              <a:effectLst/>
              <a:latin typeface="Lloyds Bank Jack Light" panose="02000503040000020004" pitchFamily="2" charset="77"/>
              <a:ea typeface="Arial" panose="020B0604020202020204" pitchFamily="34" charset="0"/>
              <a:cs typeface="Arial" panose="020B0604020202020204" pitchFamily="34" charset="0"/>
            </a:endParaRPr>
          </a:p>
          <a:p>
            <a:pPr marL="342900" lvl="0" indent="-342900">
              <a:lnSpc>
                <a:spcPct val="120000"/>
              </a:lnSpc>
              <a:buFont typeface="Arial" panose="020B0604020202020204" pitchFamily="34" charset="0"/>
              <a:buChar char="•"/>
            </a:pPr>
            <a:r>
              <a:rPr lang="en-GB" sz="1800" i="1">
                <a:solidFill>
                  <a:srgbClr val="313233"/>
                </a:solidFill>
                <a:effectLst/>
                <a:latin typeface="Lloyds Bank Jack Light" panose="02000503040000020004" pitchFamily="2" charset="77"/>
                <a:ea typeface="Arial" panose="020B0604020202020204" pitchFamily="34" charset="0"/>
                <a:cs typeface="Arial" panose="020B0604020202020204" pitchFamily="34" charset="0"/>
              </a:rPr>
              <a:t>First, find your provider’s website or app. This could be your energy supplier, phone company, or any other utility service. You may have found this information from talking to your provider, or through one of their emails. If you’re going for the app option, you’ll need to find their app on your device’s app store</a:t>
            </a:r>
            <a:r>
              <a:rPr lang="en-GB" sz="2800">
                <a:effectLst/>
              </a:rPr>
              <a:t> </a:t>
            </a:r>
          </a:p>
        </p:txBody>
      </p:sp>
      <p:sp>
        <p:nvSpPr>
          <p:cNvPr id="4" name="Slide Number Placeholder 3"/>
          <p:cNvSpPr>
            <a:spLocks noGrp="1"/>
          </p:cNvSpPr>
          <p:nvPr>
            <p:ph type="sldNum" sz="quarter" idx="5"/>
          </p:nvPr>
        </p:nvSpPr>
        <p:spPr/>
        <p:txBody>
          <a:bodyPr/>
          <a:lstStyle/>
          <a:p>
            <a:fld id="{5EBEBF41-136C-406D-8E2D-B112DBFA8C1A}" type="slidenum">
              <a:rPr lang="en-GB" smtClean="0"/>
              <a:t>9</a:t>
            </a:fld>
            <a:endParaRPr lang="en-GB"/>
          </a:p>
        </p:txBody>
      </p:sp>
    </p:spTree>
    <p:extLst>
      <p:ext uri="{BB962C8B-B14F-4D97-AF65-F5344CB8AC3E}">
        <p14:creationId xmlns:p14="http://schemas.microsoft.com/office/powerpoint/2010/main" val="61522718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p:spTree>
      <p:nvGrpSpPr>
        <p:cNvPr id="1" name=""/>
        <p:cNvGrpSpPr/>
        <p:nvPr/>
      </p:nvGrpSpPr>
      <p:grpSpPr>
        <a:xfrm>
          <a:off x="0" y="0"/>
          <a:ext cx="0" cy="0"/>
          <a:chOff x="0" y="0"/>
          <a:chExt cx="0" cy="0"/>
        </a:xfrm>
      </p:grpSpPr>
      <p:sp>
        <p:nvSpPr>
          <p:cNvPr id="13" name="Text Placeholder 12">
            <a:extLst>
              <a:ext uri="{FF2B5EF4-FFF2-40B4-BE49-F238E27FC236}">
                <a16:creationId xmlns:a16="http://schemas.microsoft.com/office/drawing/2014/main" id="{64B76BA1-615C-0495-3F58-0063FABDB387}"/>
              </a:ext>
            </a:extLst>
          </p:cNvPr>
          <p:cNvSpPr>
            <a:spLocks noGrp="1"/>
          </p:cNvSpPr>
          <p:nvPr>
            <p:ph type="body" sz="quarter" idx="11" hasCustomPrompt="1"/>
          </p:nvPr>
        </p:nvSpPr>
        <p:spPr>
          <a:xfrm>
            <a:off x="941388" y="2975083"/>
            <a:ext cx="5154612" cy="1971862"/>
          </a:xfrm>
          <a:prstGeom prst="rect">
            <a:avLst/>
          </a:prstGeom>
        </p:spPr>
        <p:txBody>
          <a:bodyPr/>
          <a:lstStyle>
            <a:lvl1pPr marL="0" indent="0">
              <a:buNone/>
              <a:defRPr sz="6000">
                <a:solidFill>
                  <a:srgbClr val="024731"/>
                </a:solidFill>
                <a:latin typeface="Lloyds Bank Jack Medium" panose="02000606060000020004" pitchFamily="50" charset="0"/>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6000" b="0" i="0" u="none" strike="noStrike" kern="1200" cap="none" spc="0" normalizeH="0" baseline="0" noProof="0" dirty="0">
                <a:ln>
                  <a:noFill/>
                </a:ln>
                <a:solidFill>
                  <a:srgbClr val="024731"/>
                </a:solidFill>
                <a:effectLst/>
                <a:uLnTx/>
                <a:uFillTx/>
                <a:latin typeface="Lloyds Bank Jack Medium" panose="02000606060000020004" pitchFamily="50" charset="0"/>
                <a:ea typeface="+mn-ea"/>
                <a:cs typeface="+mn-cs"/>
              </a:rPr>
              <a:t>Title of module</a:t>
            </a:r>
          </a:p>
        </p:txBody>
      </p:sp>
      <p:sp>
        <p:nvSpPr>
          <p:cNvPr id="14" name="Picture Placeholder 10">
            <a:extLst>
              <a:ext uri="{FF2B5EF4-FFF2-40B4-BE49-F238E27FC236}">
                <a16:creationId xmlns:a16="http://schemas.microsoft.com/office/drawing/2014/main" id="{94C99F52-D704-FA13-F9C6-750C2026E9E9}"/>
              </a:ext>
            </a:extLst>
          </p:cNvPr>
          <p:cNvSpPr>
            <a:spLocks noGrp="1"/>
          </p:cNvSpPr>
          <p:nvPr>
            <p:ph type="pic" sz="quarter" idx="12" hasCustomPrompt="1"/>
          </p:nvPr>
        </p:nvSpPr>
        <p:spPr>
          <a:xfrm>
            <a:off x="7402640" y="2000842"/>
            <a:ext cx="3908977" cy="3920345"/>
          </a:xfrm>
          <a:prstGeom prst="rect">
            <a:avLst/>
          </a:prstGeom>
        </p:spPr>
        <p:txBody>
          <a:bodyPr/>
          <a:lstStyle>
            <a:lvl1pPr marL="0" indent="0" algn="ctr">
              <a:buNone/>
              <a:defRPr>
                <a:solidFill>
                  <a:srgbClr val="024731"/>
                </a:solidFill>
                <a:latin typeface="Lloyds Bank Jack" panose="02000503040000020004" pitchFamily="50" charset="0"/>
              </a:defRPr>
            </a:lvl1pPr>
          </a:lstStyle>
          <a:p>
            <a:r>
              <a:rPr lang="en-GB" dirty="0"/>
              <a:t>Placeholder for picture</a:t>
            </a:r>
          </a:p>
        </p:txBody>
      </p:sp>
    </p:spTree>
    <p:extLst>
      <p:ext uri="{BB962C8B-B14F-4D97-AF65-F5344CB8AC3E}">
        <p14:creationId xmlns:p14="http://schemas.microsoft.com/office/powerpoint/2010/main" val="131858658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Final slide">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DC3E0595-347E-99F3-17CF-4AAC3392BFEF}"/>
              </a:ext>
            </a:extLst>
          </p:cNvPr>
          <p:cNvSpPr txBox="1"/>
          <p:nvPr userDrawn="1"/>
        </p:nvSpPr>
        <p:spPr>
          <a:xfrm>
            <a:off x="741760" y="393399"/>
            <a:ext cx="8883501" cy="1015663"/>
          </a:xfrm>
          <a:prstGeom prst="rect">
            <a:avLst/>
          </a:prstGeom>
          <a:noFill/>
        </p:spPr>
        <p:txBody>
          <a:bodyPr wrap="square" rtlCol="0">
            <a:spAutoFit/>
          </a:bodyPr>
          <a:lstStyle/>
          <a:p>
            <a:r>
              <a:rPr lang="en-GB" sz="6000" dirty="0">
                <a:solidFill>
                  <a:srgbClr val="024731"/>
                </a:solidFill>
                <a:latin typeface="Lloyds Bank Jack Medium" panose="02000606060000020004" pitchFamily="50" charset="0"/>
              </a:rPr>
              <a:t>What’s next?</a:t>
            </a:r>
          </a:p>
        </p:txBody>
      </p:sp>
      <p:pic>
        <p:nvPicPr>
          <p:cNvPr id="2" name="Picture 1">
            <a:extLst>
              <a:ext uri="{FF2B5EF4-FFF2-40B4-BE49-F238E27FC236}">
                <a16:creationId xmlns:a16="http://schemas.microsoft.com/office/drawing/2014/main" id="{146166ED-171A-79D9-9D89-8B532E370DD9}"/>
              </a:ext>
            </a:extLst>
          </p:cNvPr>
          <p:cNvPicPr>
            <a:picLocks noChangeAspect="1"/>
          </p:cNvPicPr>
          <p:nvPr userDrawn="1"/>
        </p:nvPicPr>
        <p:blipFill rotWithShape="1">
          <a:blip r:embed="rId2"/>
          <a:srcRect t="1213"/>
          <a:stretch/>
        </p:blipFill>
        <p:spPr>
          <a:xfrm>
            <a:off x="0" y="1533166"/>
            <a:ext cx="12192000" cy="5324833"/>
          </a:xfrm>
          <a:prstGeom prst="rect">
            <a:avLst/>
          </a:prstGeom>
        </p:spPr>
      </p:pic>
      <p:pic>
        <p:nvPicPr>
          <p:cNvPr id="4" name="Picture 3" descr="A qr code on a white background&#10;&#10;Description automatically generated">
            <a:extLst>
              <a:ext uri="{FF2B5EF4-FFF2-40B4-BE49-F238E27FC236}">
                <a16:creationId xmlns:a16="http://schemas.microsoft.com/office/drawing/2014/main" id="{A586EFF5-42F0-4D09-D483-5B5E38C894AF}"/>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34641" y="5069448"/>
            <a:ext cx="1561670" cy="1561670"/>
          </a:xfrm>
          <a:prstGeom prst="rect">
            <a:avLst/>
          </a:prstGeom>
        </p:spPr>
      </p:pic>
    </p:spTree>
    <p:extLst>
      <p:ext uri="{BB962C8B-B14F-4D97-AF65-F5344CB8AC3E}">
        <p14:creationId xmlns:p14="http://schemas.microsoft.com/office/powerpoint/2010/main" val="238694703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tle">
    <p:spTree>
      <p:nvGrpSpPr>
        <p:cNvPr id="1" name=""/>
        <p:cNvGrpSpPr/>
        <p:nvPr/>
      </p:nvGrpSpPr>
      <p:grpSpPr>
        <a:xfrm>
          <a:off x="0" y="0"/>
          <a:ext cx="0" cy="0"/>
          <a:chOff x="0" y="0"/>
          <a:chExt cx="0" cy="0"/>
        </a:xfrm>
      </p:grpSpPr>
      <p:sp>
        <p:nvSpPr>
          <p:cNvPr id="13" name="Text Placeholder 12">
            <a:extLst>
              <a:ext uri="{FF2B5EF4-FFF2-40B4-BE49-F238E27FC236}">
                <a16:creationId xmlns:a16="http://schemas.microsoft.com/office/drawing/2014/main" id="{64B76BA1-615C-0495-3F58-0063FABDB387}"/>
              </a:ext>
            </a:extLst>
          </p:cNvPr>
          <p:cNvSpPr>
            <a:spLocks noGrp="1"/>
          </p:cNvSpPr>
          <p:nvPr>
            <p:ph type="body" sz="quarter" idx="11" hasCustomPrompt="1"/>
          </p:nvPr>
        </p:nvSpPr>
        <p:spPr>
          <a:xfrm>
            <a:off x="941388" y="2975083"/>
            <a:ext cx="5154612" cy="1971862"/>
          </a:xfrm>
          <a:prstGeom prst="rect">
            <a:avLst/>
          </a:prstGeom>
        </p:spPr>
        <p:txBody>
          <a:bodyPr/>
          <a:lstStyle>
            <a:lvl1pPr marL="0" indent="0">
              <a:buNone/>
              <a:defRPr sz="6000">
                <a:solidFill>
                  <a:srgbClr val="024731"/>
                </a:solidFill>
                <a:latin typeface="Lloyds Bank Jack Medium" panose="02000606060000020004" pitchFamily="50" charset="0"/>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6000" b="0" i="0" u="none" strike="noStrike" kern="1200" cap="none" spc="0" normalizeH="0" baseline="0" noProof="0">
                <a:ln>
                  <a:noFill/>
                </a:ln>
                <a:solidFill>
                  <a:srgbClr val="024731"/>
                </a:solidFill>
                <a:effectLst/>
                <a:uLnTx/>
                <a:uFillTx/>
                <a:latin typeface="Lloyds Bank Jack Medium" panose="02000606060000020004" pitchFamily="50" charset="0"/>
                <a:ea typeface="+mn-ea"/>
                <a:cs typeface="+mn-cs"/>
              </a:rPr>
              <a:t>Title of module</a:t>
            </a:r>
          </a:p>
        </p:txBody>
      </p:sp>
      <p:sp>
        <p:nvSpPr>
          <p:cNvPr id="14" name="Picture Placeholder 10">
            <a:extLst>
              <a:ext uri="{FF2B5EF4-FFF2-40B4-BE49-F238E27FC236}">
                <a16:creationId xmlns:a16="http://schemas.microsoft.com/office/drawing/2014/main" id="{94C99F52-D704-FA13-F9C6-750C2026E9E9}"/>
              </a:ext>
            </a:extLst>
          </p:cNvPr>
          <p:cNvSpPr>
            <a:spLocks noGrp="1"/>
          </p:cNvSpPr>
          <p:nvPr>
            <p:ph type="pic" sz="quarter" idx="12" hasCustomPrompt="1"/>
          </p:nvPr>
        </p:nvSpPr>
        <p:spPr>
          <a:xfrm>
            <a:off x="7402640" y="2000842"/>
            <a:ext cx="3908977" cy="3920345"/>
          </a:xfrm>
          <a:prstGeom prst="rect">
            <a:avLst/>
          </a:prstGeom>
        </p:spPr>
        <p:txBody>
          <a:bodyPr/>
          <a:lstStyle>
            <a:lvl1pPr marL="0" indent="0" algn="ctr">
              <a:buNone/>
              <a:defRPr>
                <a:solidFill>
                  <a:srgbClr val="024731"/>
                </a:solidFill>
                <a:latin typeface="Lloyds Bank Jack" panose="02000503040000020004" pitchFamily="50" charset="0"/>
              </a:defRPr>
            </a:lvl1pPr>
          </a:lstStyle>
          <a:p>
            <a:r>
              <a:rPr lang="en-GB"/>
              <a:t>Placeholder for picture</a:t>
            </a:r>
          </a:p>
        </p:txBody>
      </p:sp>
    </p:spTree>
    <p:extLst>
      <p:ext uri="{BB962C8B-B14F-4D97-AF65-F5344CB8AC3E}">
        <p14:creationId xmlns:p14="http://schemas.microsoft.com/office/powerpoint/2010/main" val="252008026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Single line with picture">
    <p:spTree>
      <p:nvGrpSpPr>
        <p:cNvPr id="1" name=""/>
        <p:cNvGrpSpPr/>
        <p:nvPr/>
      </p:nvGrpSpPr>
      <p:grpSpPr>
        <a:xfrm>
          <a:off x="0" y="0"/>
          <a:ext cx="0" cy="0"/>
          <a:chOff x="0" y="0"/>
          <a:chExt cx="0" cy="0"/>
        </a:xfrm>
      </p:grpSpPr>
      <p:sp>
        <p:nvSpPr>
          <p:cNvPr id="13" name="Text Placeholder 12">
            <a:extLst>
              <a:ext uri="{FF2B5EF4-FFF2-40B4-BE49-F238E27FC236}">
                <a16:creationId xmlns:a16="http://schemas.microsoft.com/office/drawing/2014/main" id="{64B76BA1-615C-0495-3F58-0063FABDB387}"/>
              </a:ext>
            </a:extLst>
          </p:cNvPr>
          <p:cNvSpPr>
            <a:spLocks noGrp="1"/>
          </p:cNvSpPr>
          <p:nvPr>
            <p:ph type="body" sz="quarter" idx="11" hasCustomPrompt="1"/>
          </p:nvPr>
        </p:nvSpPr>
        <p:spPr>
          <a:xfrm>
            <a:off x="941388" y="3468049"/>
            <a:ext cx="5154612" cy="985931"/>
          </a:xfrm>
          <a:prstGeom prst="rect">
            <a:avLst/>
          </a:prstGeom>
        </p:spPr>
        <p:txBody>
          <a:bodyPr/>
          <a:lstStyle>
            <a:lvl1pPr marL="0" indent="0">
              <a:buNone/>
              <a:defRPr sz="6000">
                <a:solidFill>
                  <a:srgbClr val="024731"/>
                </a:solidFill>
                <a:latin typeface="Lloyds Bank Jack Medium" panose="02000606060000020004" pitchFamily="50" charset="0"/>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6000" b="0" i="0" u="none" strike="noStrike" kern="1200" cap="none" spc="0" normalizeH="0" baseline="0" noProof="0">
                <a:ln>
                  <a:noFill/>
                </a:ln>
                <a:solidFill>
                  <a:srgbClr val="024731"/>
                </a:solidFill>
                <a:effectLst/>
                <a:uLnTx/>
                <a:uFillTx/>
                <a:latin typeface="Lloyds Bank Jack Medium" panose="02000606060000020004" pitchFamily="50" charset="0"/>
                <a:ea typeface="+mn-ea"/>
                <a:cs typeface="+mn-cs"/>
              </a:rPr>
              <a:t>Title of module</a:t>
            </a:r>
          </a:p>
        </p:txBody>
      </p:sp>
      <p:sp>
        <p:nvSpPr>
          <p:cNvPr id="2" name="Picture Placeholder 10">
            <a:extLst>
              <a:ext uri="{FF2B5EF4-FFF2-40B4-BE49-F238E27FC236}">
                <a16:creationId xmlns:a16="http://schemas.microsoft.com/office/drawing/2014/main" id="{F2B6D852-6BBB-7A7C-0023-A3B00F22AFF7}"/>
              </a:ext>
            </a:extLst>
          </p:cNvPr>
          <p:cNvSpPr>
            <a:spLocks noGrp="1"/>
          </p:cNvSpPr>
          <p:nvPr>
            <p:ph type="pic" sz="quarter" idx="12" hasCustomPrompt="1"/>
          </p:nvPr>
        </p:nvSpPr>
        <p:spPr>
          <a:xfrm>
            <a:off x="7402640" y="2000842"/>
            <a:ext cx="3908977" cy="3920345"/>
          </a:xfrm>
          <a:prstGeom prst="rect">
            <a:avLst/>
          </a:prstGeom>
        </p:spPr>
        <p:txBody>
          <a:bodyPr/>
          <a:lstStyle>
            <a:lvl1pPr marL="0" indent="0" algn="ctr">
              <a:buNone/>
              <a:defRPr>
                <a:solidFill>
                  <a:srgbClr val="024731"/>
                </a:solidFill>
                <a:latin typeface="Lloyds Bank Jack" panose="02000503040000020004" pitchFamily="50" charset="0"/>
              </a:defRPr>
            </a:lvl1pPr>
          </a:lstStyle>
          <a:p>
            <a:r>
              <a:rPr lang="en-GB"/>
              <a:t>Placeholder for picture</a:t>
            </a:r>
          </a:p>
        </p:txBody>
      </p:sp>
    </p:spTree>
    <p:extLst>
      <p:ext uri="{BB962C8B-B14F-4D97-AF65-F5344CB8AC3E}">
        <p14:creationId xmlns:p14="http://schemas.microsoft.com/office/powerpoint/2010/main" val="122693319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Welcome">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35FC584C-641A-55A8-7E86-E18CFF252205}"/>
              </a:ext>
            </a:extLst>
          </p:cNvPr>
          <p:cNvSpPr txBox="1"/>
          <p:nvPr userDrawn="1"/>
        </p:nvSpPr>
        <p:spPr>
          <a:xfrm>
            <a:off x="941388" y="3453182"/>
            <a:ext cx="5154612" cy="1015663"/>
          </a:xfrm>
          <a:prstGeom prst="rect">
            <a:avLst/>
          </a:prstGeom>
          <a:noFill/>
        </p:spPr>
        <p:txBody>
          <a:bodyPr wrap="square" rtlCol="0">
            <a:spAutoFit/>
          </a:bodyPr>
          <a:lstStyle/>
          <a:p>
            <a:r>
              <a:rPr lang="en-GB" sz="6000">
                <a:solidFill>
                  <a:srgbClr val="024731"/>
                </a:solidFill>
                <a:latin typeface="Lloyds Bank Jack Medium" panose="02000606060000020004" pitchFamily="50" charset="0"/>
              </a:rPr>
              <a:t>Welcome</a:t>
            </a:r>
          </a:p>
        </p:txBody>
      </p:sp>
      <p:sp>
        <p:nvSpPr>
          <p:cNvPr id="5" name="Picture Placeholder 10">
            <a:extLst>
              <a:ext uri="{FF2B5EF4-FFF2-40B4-BE49-F238E27FC236}">
                <a16:creationId xmlns:a16="http://schemas.microsoft.com/office/drawing/2014/main" id="{71C3D4DA-5391-1728-F7A3-F890EFE17349}"/>
              </a:ext>
            </a:extLst>
          </p:cNvPr>
          <p:cNvSpPr>
            <a:spLocks noGrp="1"/>
          </p:cNvSpPr>
          <p:nvPr>
            <p:ph type="pic" sz="quarter" idx="11" hasCustomPrompt="1"/>
          </p:nvPr>
        </p:nvSpPr>
        <p:spPr>
          <a:xfrm>
            <a:off x="7402640" y="2000842"/>
            <a:ext cx="3908977" cy="3920345"/>
          </a:xfrm>
          <a:prstGeom prst="rect">
            <a:avLst/>
          </a:prstGeom>
        </p:spPr>
        <p:txBody>
          <a:bodyPr/>
          <a:lstStyle>
            <a:lvl1pPr marL="0" indent="0" algn="ctr">
              <a:buNone/>
              <a:defRPr>
                <a:solidFill>
                  <a:srgbClr val="024731"/>
                </a:solidFill>
                <a:latin typeface="Lloyds Bank Jack" panose="02000503040000020004" pitchFamily="50" charset="0"/>
              </a:defRPr>
            </a:lvl1pPr>
          </a:lstStyle>
          <a:p>
            <a:r>
              <a:rPr lang="en-GB"/>
              <a:t>Placeholder for picture</a:t>
            </a:r>
          </a:p>
        </p:txBody>
      </p:sp>
    </p:spTree>
    <p:extLst>
      <p:ext uri="{BB962C8B-B14F-4D97-AF65-F5344CB8AC3E}">
        <p14:creationId xmlns:p14="http://schemas.microsoft.com/office/powerpoint/2010/main" val="312848745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Bulleted list">
    <p:spTree>
      <p:nvGrpSpPr>
        <p:cNvPr id="1" name=""/>
        <p:cNvGrpSpPr/>
        <p:nvPr/>
      </p:nvGrpSpPr>
      <p:grpSpPr>
        <a:xfrm>
          <a:off x="0" y="0"/>
          <a:ext cx="0" cy="0"/>
          <a:chOff x="0" y="0"/>
          <a:chExt cx="0" cy="0"/>
        </a:xfrm>
      </p:grpSpPr>
      <p:sp>
        <p:nvSpPr>
          <p:cNvPr id="11" name="Picture Placeholder 10">
            <a:extLst>
              <a:ext uri="{FF2B5EF4-FFF2-40B4-BE49-F238E27FC236}">
                <a16:creationId xmlns:a16="http://schemas.microsoft.com/office/drawing/2014/main" id="{1F63364E-9FD1-822A-76E1-A691ABCA36B5}"/>
              </a:ext>
            </a:extLst>
          </p:cNvPr>
          <p:cNvSpPr>
            <a:spLocks noGrp="1"/>
          </p:cNvSpPr>
          <p:nvPr>
            <p:ph type="pic" sz="quarter" idx="10" hasCustomPrompt="1"/>
          </p:nvPr>
        </p:nvSpPr>
        <p:spPr>
          <a:xfrm>
            <a:off x="7402640" y="2000842"/>
            <a:ext cx="3908977" cy="3920345"/>
          </a:xfrm>
          <a:prstGeom prst="rect">
            <a:avLst/>
          </a:prstGeom>
        </p:spPr>
        <p:txBody>
          <a:bodyPr/>
          <a:lstStyle>
            <a:lvl1pPr marL="0" indent="0" algn="ctr">
              <a:buNone/>
              <a:defRPr>
                <a:solidFill>
                  <a:srgbClr val="024731"/>
                </a:solidFill>
                <a:latin typeface="Lloyds Bank Jack" panose="02000503040000020004" pitchFamily="50" charset="0"/>
              </a:defRPr>
            </a:lvl1pPr>
          </a:lstStyle>
          <a:p>
            <a:r>
              <a:rPr lang="en-GB"/>
              <a:t>Placeholder for picture</a:t>
            </a:r>
          </a:p>
        </p:txBody>
      </p:sp>
      <p:sp>
        <p:nvSpPr>
          <p:cNvPr id="13" name="Text Placeholder 12">
            <a:extLst>
              <a:ext uri="{FF2B5EF4-FFF2-40B4-BE49-F238E27FC236}">
                <a16:creationId xmlns:a16="http://schemas.microsoft.com/office/drawing/2014/main" id="{64B76BA1-615C-0495-3F58-0063FABDB387}"/>
              </a:ext>
            </a:extLst>
          </p:cNvPr>
          <p:cNvSpPr>
            <a:spLocks noGrp="1"/>
          </p:cNvSpPr>
          <p:nvPr>
            <p:ph type="body" sz="quarter" idx="11" hasCustomPrompt="1"/>
          </p:nvPr>
        </p:nvSpPr>
        <p:spPr>
          <a:xfrm>
            <a:off x="741760" y="460852"/>
            <a:ext cx="8883501" cy="880759"/>
          </a:xfrm>
          <a:prstGeom prst="rect">
            <a:avLst/>
          </a:prstGeom>
        </p:spPr>
        <p:txBody>
          <a:bodyPr/>
          <a:lstStyle>
            <a:lvl1pPr marL="0" indent="0">
              <a:buNone/>
              <a:defRPr sz="6000">
                <a:solidFill>
                  <a:srgbClr val="024731"/>
                </a:solidFill>
                <a:latin typeface="Lloyds Bank Jack Medium" panose="02000606060000020004" pitchFamily="50" charset="0"/>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6000" b="0" i="0" u="none" strike="noStrike" kern="1200" cap="none" spc="0" normalizeH="0" baseline="0" noProof="0">
                <a:ln>
                  <a:noFill/>
                </a:ln>
                <a:solidFill>
                  <a:srgbClr val="024731"/>
                </a:solidFill>
                <a:effectLst/>
                <a:uLnTx/>
                <a:uFillTx/>
                <a:latin typeface="Lloyds Bank Jack Medium" panose="02000606060000020004" pitchFamily="50" charset="0"/>
                <a:ea typeface="+mn-ea"/>
                <a:cs typeface="+mn-cs"/>
              </a:rPr>
              <a:t>Title of slide</a:t>
            </a:r>
          </a:p>
        </p:txBody>
      </p:sp>
      <p:sp>
        <p:nvSpPr>
          <p:cNvPr id="5" name="Text Placeholder 4">
            <a:extLst>
              <a:ext uri="{FF2B5EF4-FFF2-40B4-BE49-F238E27FC236}">
                <a16:creationId xmlns:a16="http://schemas.microsoft.com/office/drawing/2014/main" id="{DE37C53E-0A21-819A-7A5D-A1438139B157}"/>
              </a:ext>
            </a:extLst>
          </p:cNvPr>
          <p:cNvSpPr>
            <a:spLocks noGrp="1"/>
          </p:cNvSpPr>
          <p:nvPr>
            <p:ph type="body" sz="quarter" idx="12" hasCustomPrompt="1"/>
          </p:nvPr>
        </p:nvSpPr>
        <p:spPr>
          <a:xfrm>
            <a:off x="741760" y="2000841"/>
            <a:ext cx="6390560" cy="3920345"/>
          </a:xfrm>
          <a:prstGeom prst="rect">
            <a:avLst/>
          </a:prstGeom>
        </p:spPr>
        <p:txBody>
          <a:bodyPr anchor="ctr"/>
          <a:lstStyle>
            <a:lvl1pPr marL="457200" indent="-457200">
              <a:buClr>
                <a:srgbClr val="024731"/>
              </a:buClr>
              <a:buFont typeface="Arial" panose="020B0604020202020204" pitchFamily="34" charset="0"/>
              <a:buChar char="•"/>
              <a:defRPr sz="3200">
                <a:solidFill>
                  <a:srgbClr val="024731"/>
                </a:solidFill>
                <a:latin typeface="Lloyds Bank Jack Medium" panose="02000606060000020004" pitchFamily="50" charset="0"/>
              </a:defRPr>
            </a:lvl1pPr>
            <a:lvl2pPr marL="685800" indent="-228600">
              <a:buClr>
                <a:srgbClr val="024731"/>
              </a:buClr>
              <a:buFont typeface="Wingdings" panose="05000000000000000000" pitchFamily="2" charset="2"/>
              <a:buChar char="ü"/>
              <a:defRPr>
                <a:solidFill>
                  <a:srgbClr val="024731"/>
                </a:solidFill>
                <a:latin typeface="Lloyds Bank Jack" panose="02000503040000020004" pitchFamily="50" charset="0"/>
              </a:defRPr>
            </a:lvl2pPr>
          </a:lstStyle>
          <a:p>
            <a:pPr lvl="0"/>
            <a:r>
              <a:rPr lang="en-GB"/>
              <a:t>Add bullets</a:t>
            </a:r>
          </a:p>
          <a:p>
            <a:pPr lvl="1"/>
            <a:r>
              <a:rPr lang="en-GB"/>
              <a:t>Additional points</a:t>
            </a:r>
          </a:p>
          <a:p>
            <a:pPr lvl="1"/>
            <a:endParaRPr lang="en-GB"/>
          </a:p>
        </p:txBody>
      </p:sp>
    </p:spTree>
    <p:extLst>
      <p:ext uri="{BB962C8B-B14F-4D97-AF65-F5344CB8AC3E}">
        <p14:creationId xmlns:p14="http://schemas.microsoft.com/office/powerpoint/2010/main" val="323629306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Numbered list">
    <p:spTree>
      <p:nvGrpSpPr>
        <p:cNvPr id="1" name=""/>
        <p:cNvGrpSpPr/>
        <p:nvPr/>
      </p:nvGrpSpPr>
      <p:grpSpPr>
        <a:xfrm>
          <a:off x="0" y="0"/>
          <a:ext cx="0" cy="0"/>
          <a:chOff x="0" y="0"/>
          <a:chExt cx="0" cy="0"/>
        </a:xfrm>
      </p:grpSpPr>
      <p:sp>
        <p:nvSpPr>
          <p:cNvPr id="11" name="Picture Placeholder 10">
            <a:extLst>
              <a:ext uri="{FF2B5EF4-FFF2-40B4-BE49-F238E27FC236}">
                <a16:creationId xmlns:a16="http://schemas.microsoft.com/office/drawing/2014/main" id="{1F63364E-9FD1-822A-76E1-A691ABCA36B5}"/>
              </a:ext>
            </a:extLst>
          </p:cNvPr>
          <p:cNvSpPr>
            <a:spLocks noGrp="1"/>
          </p:cNvSpPr>
          <p:nvPr>
            <p:ph type="pic" sz="quarter" idx="10" hasCustomPrompt="1"/>
          </p:nvPr>
        </p:nvSpPr>
        <p:spPr>
          <a:xfrm>
            <a:off x="7402640" y="2000842"/>
            <a:ext cx="3908977" cy="3920345"/>
          </a:xfrm>
          <a:prstGeom prst="rect">
            <a:avLst/>
          </a:prstGeom>
        </p:spPr>
        <p:txBody>
          <a:bodyPr/>
          <a:lstStyle>
            <a:lvl1pPr marL="0" indent="0" algn="ctr">
              <a:buNone/>
              <a:defRPr>
                <a:solidFill>
                  <a:srgbClr val="024731"/>
                </a:solidFill>
                <a:latin typeface="Lloyds Bank Jack" panose="02000503040000020004" pitchFamily="50" charset="0"/>
              </a:defRPr>
            </a:lvl1pPr>
          </a:lstStyle>
          <a:p>
            <a:r>
              <a:rPr lang="en-GB"/>
              <a:t>Placeholder for picture</a:t>
            </a:r>
          </a:p>
        </p:txBody>
      </p:sp>
      <p:sp>
        <p:nvSpPr>
          <p:cNvPr id="13" name="Text Placeholder 12">
            <a:extLst>
              <a:ext uri="{FF2B5EF4-FFF2-40B4-BE49-F238E27FC236}">
                <a16:creationId xmlns:a16="http://schemas.microsoft.com/office/drawing/2014/main" id="{64B76BA1-615C-0495-3F58-0063FABDB387}"/>
              </a:ext>
            </a:extLst>
          </p:cNvPr>
          <p:cNvSpPr>
            <a:spLocks noGrp="1"/>
          </p:cNvSpPr>
          <p:nvPr>
            <p:ph type="body" sz="quarter" idx="11" hasCustomPrompt="1"/>
          </p:nvPr>
        </p:nvSpPr>
        <p:spPr>
          <a:xfrm>
            <a:off x="741760" y="460852"/>
            <a:ext cx="8883501" cy="880759"/>
          </a:xfrm>
          <a:prstGeom prst="rect">
            <a:avLst/>
          </a:prstGeom>
        </p:spPr>
        <p:txBody>
          <a:bodyPr/>
          <a:lstStyle>
            <a:lvl1pPr marL="0" indent="0">
              <a:buNone/>
              <a:defRPr sz="6000">
                <a:solidFill>
                  <a:srgbClr val="024731"/>
                </a:solidFill>
                <a:latin typeface="Lloyds Bank Jack Medium" panose="02000606060000020004" pitchFamily="50" charset="0"/>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6000" b="0" i="0" u="none" strike="noStrike" kern="1200" cap="none" spc="0" normalizeH="0" baseline="0" noProof="0">
                <a:ln>
                  <a:noFill/>
                </a:ln>
                <a:solidFill>
                  <a:srgbClr val="024731"/>
                </a:solidFill>
                <a:effectLst/>
                <a:uLnTx/>
                <a:uFillTx/>
                <a:latin typeface="Lloyds Bank Jack Medium" panose="02000606060000020004" pitchFamily="50" charset="0"/>
                <a:ea typeface="+mn-ea"/>
                <a:cs typeface="+mn-cs"/>
              </a:rPr>
              <a:t>Title of slide</a:t>
            </a:r>
          </a:p>
        </p:txBody>
      </p:sp>
      <p:sp>
        <p:nvSpPr>
          <p:cNvPr id="5" name="Text Placeholder 4">
            <a:extLst>
              <a:ext uri="{FF2B5EF4-FFF2-40B4-BE49-F238E27FC236}">
                <a16:creationId xmlns:a16="http://schemas.microsoft.com/office/drawing/2014/main" id="{DE37C53E-0A21-819A-7A5D-A1438139B157}"/>
              </a:ext>
            </a:extLst>
          </p:cNvPr>
          <p:cNvSpPr>
            <a:spLocks noGrp="1"/>
          </p:cNvSpPr>
          <p:nvPr>
            <p:ph type="body" sz="quarter" idx="12" hasCustomPrompt="1"/>
          </p:nvPr>
        </p:nvSpPr>
        <p:spPr>
          <a:xfrm>
            <a:off x="741760" y="2000841"/>
            <a:ext cx="6390560" cy="3920345"/>
          </a:xfrm>
          <a:prstGeom prst="rect">
            <a:avLst/>
          </a:prstGeom>
        </p:spPr>
        <p:txBody>
          <a:bodyPr anchor="ctr"/>
          <a:lstStyle>
            <a:lvl1pPr marL="514350" indent="-514350">
              <a:buClr>
                <a:srgbClr val="024731"/>
              </a:buClr>
              <a:buFont typeface="+mj-lt"/>
              <a:buAutoNum type="arabicPeriod"/>
              <a:defRPr sz="3200">
                <a:solidFill>
                  <a:srgbClr val="024731"/>
                </a:solidFill>
                <a:latin typeface="Lloyds Bank Jack Medium" panose="02000606060000020004" pitchFamily="50" charset="0"/>
              </a:defRPr>
            </a:lvl1pPr>
            <a:lvl2pPr marL="914400" indent="-457200">
              <a:buClr>
                <a:srgbClr val="024731"/>
              </a:buClr>
              <a:buFont typeface="+mj-lt"/>
              <a:buAutoNum type="alphaUcPeriod"/>
              <a:defRPr>
                <a:solidFill>
                  <a:srgbClr val="024731"/>
                </a:solidFill>
                <a:latin typeface="Lloyds Bank Jack" panose="02000503040000020004" pitchFamily="50" charset="0"/>
              </a:defRPr>
            </a:lvl2pPr>
          </a:lstStyle>
          <a:p>
            <a:pPr lvl="0"/>
            <a:r>
              <a:rPr lang="en-GB"/>
              <a:t>Add bullets</a:t>
            </a:r>
          </a:p>
          <a:p>
            <a:pPr lvl="1"/>
            <a:r>
              <a:rPr lang="en-GB"/>
              <a:t>Additional points</a:t>
            </a:r>
          </a:p>
          <a:p>
            <a:pPr lvl="1"/>
            <a:endParaRPr lang="en-GB"/>
          </a:p>
        </p:txBody>
      </p:sp>
    </p:spTree>
    <p:extLst>
      <p:ext uri="{BB962C8B-B14F-4D97-AF65-F5344CB8AC3E}">
        <p14:creationId xmlns:p14="http://schemas.microsoft.com/office/powerpoint/2010/main" val="369171661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ext">
    <p:spTree>
      <p:nvGrpSpPr>
        <p:cNvPr id="1" name=""/>
        <p:cNvGrpSpPr/>
        <p:nvPr/>
      </p:nvGrpSpPr>
      <p:grpSpPr>
        <a:xfrm>
          <a:off x="0" y="0"/>
          <a:ext cx="0" cy="0"/>
          <a:chOff x="0" y="0"/>
          <a:chExt cx="0" cy="0"/>
        </a:xfrm>
      </p:grpSpPr>
      <p:sp>
        <p:nvSpPr>
          <p:cNvPr id="11" name="Picture Placeholder 10">
            <a:extLst>
              <a:ext uri="{FF2B5EF4-FFF2-40B4-BE49-F238E27FC236}">
                <a16:creationId xmlns:a16="http://schemas.microsoft.com/office/drawing/2014/main" id="{1F63364E-9FD1-822A-76E1-A691ABCA36B5}"/>
              </a:ext>
            </a:extLst>
          </p:cNvPr>
          <p:cNvSpPr>
            <a:spLocks noGrp="1"/>
          </p:cNvSpPr>
          <p:nvPr>
            <p:ph type="pic" sz="quarter" idx="10" hasCustomPrompt="1"/>
          </p:nvPr>
        </p:nvSpPr>
        <p:spPr>
          <a:xfrm>
            <a:off x="741760" y="2000841"/>
            <a:ext cx="3908977" cy="3920345"/>
          </a:xfrm>
          <a:prstGeom prst="rect">
            <a:avLst/>
          </a:prstGeom>
        </p:spPr>
        <p:txBody>
          <a:bodyPr/>
          <a:lstStyle>
            <a:lvl1pPr marL="0" indent="0" algn="ctr">
              <a:buNone/>
              <a:defRPr>
                <a:solidFill>
                  <a:srgbClr val="024731"/>
                </a:solidFill>
                <a:latin typeface="Lloyds Bank Jack" panose="02000503040000020004" pitchFamily="50" charset="0"/>
              </a:defRPr>
            </a:lvl1pPr>
          </a:lstStyle>
          <a:p>
            <a:r>
              <a:rPr lang="en-GB"/>
              <a:t>Placeholder for picture</a:t>
            </a:r>
          </a:p>
        </p:txBody>
      </p:sp>
      <p:sp>
        <p:nvSpPr>
          <p:cNvPr id="13" name="Text Placeholder 12">
            <a:extLst>
              <a:ext uri="{FF2B5EF4-FFF2-40B4-BE49-F238E27FC236}">
                <a16:creationId xmlns:a16="http://schemas.microsoft.com/office/drawing/2014/main" id="{64B76BA1-615C-0495-3F58-0063FABDB387}"/>
              </a:ext>
            </a:extLst>
          </p:cNvPr>
          <p:cNvSpPr>
            <a:spLocks noGrp="1"/>
          </p:cNvSpPr>
          <p:nvPr>
            <p:ph type="body" sz="quarter" idx="11" hasCustomPrompt="1"/>
          </p:nvPr>
        </p:nvSpPr>
        <p:spPr>
          <a:xfrm>
            <a:off x="741760" y="460852"/>
            <a:ext cx="8883501" cy="880759"/>
          </a:xfrm>
          <a:prstGeom prst="rect">
            <a:avLst/>
          </a:prstGeom>
        </p:spPr>
        <p:txBody>
          <a:bodyPr/>
          <a:lstStyle>
            <a:lvl1pPr marL="0" indent="0">
              <a:buNone/>
              <a:defRPr sz="6000">
                <a:solidFill>
                  <a:srgbClr val="024731"/>
                </a:solidFill>
                <a:latin typeface="Lloyds Bank Jack Medium" panose="02000606060000020004" pitchFamily="50" charset="0"/>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6000" b="0" i="0" u="none" strike="noStrike" kern="1200" cap="none" spc="0" normalizeH="0" baseline="0" noProof="0">
                <a:ln>
                  <a:noFill/>
                </a:ln>
                <a:solidFill>
                  <a:srgbClr val="024731"/>
                </a:solidFill>
                <a:effectLst/>
                <a:uLnTx/>
                <a:uFillTx/>
                <a:latin typeface="Lloyds Bank Jack Medium" panose="02000606060000020004" pitchFamily="50" charset="0"/>
                <a:ea typeface="+mn-ea"/>
                <a:cs typeface="+mn-cs"/>
              </a:rPr>
              <a:t>Title of slide</a:t>
            </a:r>
          </a:p>
        </p:txBody>
      </p:sp>
      <p:sp>
        <p:nvSpPr>
          <p:cNvPr id="5" name="Text Placeholder 4">
            <a:extLst>
              <a:ext uri="{FF2B5EF4-FFF2-40B4-BE49-F238E27FC236}">
                <a16:creationId xmlns:a16="http://schemas.microsoft.com/office/drawing/2014/main" id="{DE37C53E-0A21-819A-7A5D-A1438139B157}"/>
              </a:ext>
            </a:extLst>
          </p:cNvPr>
          <p:cNvSpPr>
            <a:spLocks noGrp="1"/>
          </p:cNvSpPr>
          <p:nvPr>
            <p:ph type="body" sz="quarter" idx="12" hasCustomPrompt="1"/>
          </p:nvPr>
        </p:nvSpPr>
        <p:spPr>
          <a:xfrm>
            <a:off x="5059680" y="2000840"/>
            <a:ext cx="6390560" cy="3920345"/>
          </a:xfrm>
          <a:prstGeom prst="rect">
            <a:avLst/>
          </a:prstGeom>
        </p:spPr>
        <p:txBody>
          <a:bodyPr anchor="ctr"/>
          <a:lstStyle>
            <a:lvl1pPr marL="0" indent="0">
              <a:buClr>
                <a:srgbClr val="024731"/>
              </a:buClr>
              <a:buFont typeface="+mj-lt"/>
              <a:buNone/>
              <a:defRPr sz="3200">
                <a:solidFill>
                  <a:srgbClr val="024731"/>
                </a:solidFill>
                <a:latin typeface="Lloyds Bank Jack Medium" panose="02000606060000020004" pitchFamily="50" charset="0"/>
              </a:defRPr>
            </a:lvl1pPr>
            <a:lvl2pPr marL="457200" indent="0">
              <a:buClr>
                <a:srgbClr val="024731"/>
              </a:buClr>
              <a:buFont typeface="+mj-lt"/>
              <a:buNone/>
              <a:defRPr>
                <a:solidFill>
                  <a:srgbClr val="024731"/>
                </a:solidFill>
                <a:latin typeface="Lloyds Bank Jack" panose="02000503040000020004" pitchFamily="50" charset="0"/>
              </a:defRPr>
            </a:lvl2pPr>
          </a:lstStyle>
          <a:p>
            <a:pPr lvl="0"/>
            <a:r>
              <a:rPr lang="en-GB"/>
              <a:t>Insert text here</a:t>
            </a:r>
          </a:p>
        </p:txBody>
      </p:sp>
    </p:spTree>
    <p:extLst>
      <p:ext uri="{BB962C8B-B14F-4D97-AF65-F5344CB8AC3E}">
        <p14:creationId xmlns:p14="http://schemas.microsoft.com/office/powerpoint/2010/main" val="83719099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ext_Left">
    <p:spTree>
      <p:nvGrpSpPr>
        <p:cNvPr id="1" name=""/>
        <p:cNvGrpSpPr/>
        <p:nvPr/>
      </p:nvGrpSpPr>
      <p:grpSpPr>
        <a:xfrm>
          <a:off x="0" y="0"/>
          <a:ext cx="0" cy="0"/>
          <a:chOff x="0" y="0"/>
          <a:chExt cx="0" cy="0"/>
        </a:xfrm>
      </p:grpSpPr>
      <p:sp>
        <p:nvSpPr>
          <p:cNvPr id="11" name="Picture Placeholder 10">
            <a:extLst>
              <a:ext uri="{FF2B5EF4-FFF2-40B4-BE49-F238E27FC236}">
                <a16:creationId xmlns:a16="http://schemas.microsoft.com/office/drawing/2014/main" id="{1F63364E-9FD1-822A-76E1-A691ABCA36B5}"/>
              </a:ext>
            </a:extLst>
          </p:cNvPr>
          <p:cNvSpPr>
            <a:spLocks noGrp="1"/>
          </p:cNvSpPr>
          <p:nvPr>
            <p:ph type="pic" sz="quarter" idx="10" hasCustomPrompt="1"/>
          </p:nvPr>
        </p:nvSpPr>
        <p:spPr>
          <a:xfrm>
            <a:off x="7541263" y="2000839"/>
            <a:ext cx="3908977" cy="3920345"/>
          </a:xfrm>
          <a:prstGeom prst="rect">
            <a:avLst/>
          </a:prstGeom>
        </p:spPr>
        <p:txBody>
          <a:bodyPr/>
          <a:lstStyle>
            <a:lvl1pPr marL="0" indent="0" algn="ctr">
              <a:buNone/>
              <a:defRPr>
                <a:solidFill>
                  <a:srgbClr val="024731"/>
                </a:solidFill>
                <a:latin typeface="Lloyds Bank Jack" panose="02000503040000020004" pitchFamily="50" charset="0"/>
              </a:defRPr>
            </a:lvl1pPr>
          </a:lstStyle>
          <a:p>
            <a:r>
              <a:rPr lang="en-GB"/>
              <a:t>Placeholder for picture</a:t>
            </a:r>
          </a:p>
        </p:txBody>
      </p:sp>
      <p:sp>
        <p:nvSpPr>
          <p:cNvPr id="13" name="Text Placeholder 12">
            <a:extLst>
              <a:ext uri="{FF2B5EF4-FFF2-40B4-BE49-F238E27FC236}">
                <a16:creationId xmlns:a16="http://schemas.microsoft.com/office/drawing/2014/main" id="{64B76BA1-615C-0495-3F58-0063FABDB387}"/>
              </a:ext>
            </a:extLst>
          </p:cNvPr>
          <p:cNvSpPr>
            <a:spLocks noGrp="1"/>
          </p:cNvSpPr>
          <p:nvPr>
            <p:ph type="body" sz="quarter" idx="11" hasCustomPrompt="1"/>
          </p:nvPr>
        </p:nvSpPr>
        <p:spPr>
          <a:xfrm>
            <a:off x="741760" y="460852"/>
            <a:ext cx="8883501" cy="880759"/>
          </a:xfrm>
          <a:prstGeom prst="rect">
            <a:avLst/>
          </a:prstGeom>
        </p:spPr>
        <p:txBody>
          <a:bodyPr/>
          <a:lstStyle>
            <a:lvl1pPr marL="0" indent="0">
              <a:buNone/>
              <a:defRPr sz="6000">
                <a:solidFill>
                  <a:srgbClr val="024731"/>
                </a:solidFill>
                <a:latin typeface="Lloyds Bank Jack Medium" panose="02000606060000020004" pitchFamily="50" charset="0"/>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6000" b="0" i="0" u="none" strike="noStrike" kern="1200" cap="none" spc="0" normalizeH="0" baseline="0" noProof="0">
                <a:ln>
                  <a:noFill/>
                </a:ln>
                <a:solidFill>
                  <a:srgbClr val="024731"/>
                </a:solidFill>
                <a:effectLst/>
                <a:uLnTx/>
                <a:uFillTx/>
                <a:latin typeface="Lloyds Bank Jack Medium" panose="02000606060000020004" pitchFamily="50" charset="0"/>
                <a:ea typeface="+mn-ea"/>
                <a:cs typeface="+mn-cs"/>
              </a:rPr>
              <a:t>Title of slide</a:t>
            </a:r>
          </a:p>
        </p:txBody>
      </p:sp>
      <p:sp>
        <p:nvSpPr>
          <p:cNvPr id="5" name="Text Placeholder 4">
            <a:extLst>
              <a:ext uri="{FF2B5EF4-FFF2-40B4-BE49-F238E27FC236}">
                <a16:creationId xmlns:a16="http://schemas.microsoft.com/office/drawing/2014/main" id="{DE37C53E-0A21-819A-7A5D-A1438139B157}"/>
              </a:ext>
            </a:extLst>
          </p:cNvPr>
          <p:cNvSpPr>
            <a:spLocks noGrp="1"/>
          </p:cNvSpPr>
          <p:nvPr>
            <p:ph type="body" sz="quarter" idx="12" hasCustomPrompt="1"/>
          </p:nvPr>
        </p:nvSpPr>
        <p:spPr>
          <a:xfrm>
            <a:off x="741760" y="2000838"/>
            <a:ext cx="6390560" cy="3920345"/>
          </a:xfrm>
          <a:prstGeom prst="rect">
            <a:avLst/>
          </a:prstGeom>
        </p:spPr>
        <p:txBody>
          <a:bodyPr anchor="ctr"/>
          <a:lstStyle>
            <a:lvl1pPr marL="0" indent="0">
              <a:buClr>
                <a:srgbClr val="024731"/>
              </a:buClr>
              <a:buFont typeface="+mj-lt"/>
              <a:buNone/>
              <a:defRPr sz="3200">
                <a:solidFill>
                  <a:srgbClr val="024731"/>
                </a:solidFill>
                <a:latin typeface="Lloyds Bank Jack Medium" panose="02000606060000020004" pitchFamily="50" charset="0"/>
              </a:defRPr>
            </a:lvl1pPr>
            <a:lvl2pPr marL="457200" indent="0">
              <a:buClr>
                <a:srgbClr val="024731"/>
              </a:buClr>
              <a:buFont typeface="+mj-lt"/>
              <a:buNone/>
              <a:defRPr>
                <a:solidFill>
                  <a:srgbClr val="024731"/>
                </a:solidFill>
                <a:latin typeface="Lloyds Bank Jack" panose="02000503040000020004" pitchFamily="50" charset="0"/>
              </a:defRPr>
            </a:lvl2pPr>
          </a:lstStyle>
          <a:p>
            <a:pPr lvl="0"/>
            <a:r>
              <a:rPr lang="en-GB"/>
              <a:t>Insert text here</a:t>
            </a:r>
          </a:p>
        </p:txBody>
      </p:sp>
    </p:spTree>
    <p:extLst>
      <p:ext uri="{BB962C8B-B14F-4D97-AF65-F5344CB8AC3E}">
        <p14:creationId xmlns:p14="http://schemas.microsoft.com/office/powerpoint/2010/main" val="386505950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Large picture only">
    <p:spTree>
      <p:nvGrpSpPr>
        <p:cNvPr id="1" name=""/>
        <p:cNvGrpSpPr/>
        <p:nvPr/>
      </p:nvGrpSpPr>
      <p:grpSpPr>
        <a:xfrm>
          <a:off x="0" y="0"/>
          <a:ext cx="0" cy="0"/>
          <a:chOff x="0" y="0"/>
          <a:chExt cx="0" cy="0"/>
        </a:xfrm>
      </p:grpSpPr>
      <p:sp>
        <p:nvSpPr>
          <p:cNvPr id="11" name="Picture Placeholder 10">
            <a:extLst>
              <a:ext uri="{FF2B5EF4-FFF2-40B4-BE49-F238E27FC236}">
                <a16:creationId xmlns:a16="http://schemas.microsoft.com/office/drawing/2014/main" id="{1F63364E-9FD1-822A-76E1-A691ABCA36B5}"/>
              </a:ext>
            </a:extLst>
          </p:cNvPr>
          <p:cNvSpPr>
            <a:spLocks noGrp="1"/>
          </p:cNvSpPr>
          <p:nvPr>
            <p:ph type="pic" sz="quarter" idx="10" hasCustomPrompt="1"/>
          </p:nvPr>
        </p:nvSpPr>
        <p:spPr>
          <a:xfrm>
            <a:off x="3445414" y="1745673"/>
            <a:ext cx="5301171" cy="5112327"/>
          </a:xfrm>
          <a:prstGeom prst="rect">
            <a:avLst/>
          </a:prstGeom>
        </p:spPr>
        <p:txBody>
          <a:bodyPr/>
          <a:lstStyle>
            <a:lvl1pPr marL="0" indent="0" algn="ctr">
              <a:buNone/>
              <a:defRPr>
                <a:solidFill>
                  <a:srgbClr val="024731"/>
                </a:solidFill>
                <a:latin typeface="Lloyds Bank Jack" panose="02000503040000020004" pitchFamily="50" charset="0"/>
              </a:defRPr>
            </a:lvl1pPr>
          </a:lstStyle>
          <a:p>
            <a:r>
              <a:rPr lang="en-GB"/>
              <a:t>Placeholder for picture</a:t>
            </a:r>
          </a:p>
        </p:txBody>
      </p:sp>
      <p:sp>
        <p:nvSpPr>
          <p:cNvPr id="13" name="Text Placeholder 12">
            <a:extLst>
              <a:ext uri="{FF2B5EF4-FFF2-40B4-BE49-F238E27FC236}">
                <a16:creationId xmlns:a16="http://schemas.microsoft.com/office/drawing/2014/main" id="{64B76BA1-615C-0495-3F58-0063FABDB387}"/>
              </a:ext>
            </a:extLst>
          </p:cNvPr>
          <p:cNvSpPr>
            <a:spLocks noGrp="1"/>
          </p:cNvSpPr>
          <p:nvPr>
            <p:ph type="body" sz="quarter" idx="11" hasCustomPrompt="1"/>
          </p:nvPr>
        </p:nvSpPr>
        <p:spPr>
          <a:xfrm>
            <a:off x="741760" y="460852"/>
            <a:ext cx="8883501" cy="880759"/>
          </a:xfrm>
          <a:prstGeom prst="rect">
            <a:avLst/>
          </a:prstGeom>
        </p:spPr>
        <p:txBody>
          <a:bodyPr/>
          <a:lstStyle>
            <a:lvl1pPr marL="0" indent="0">
              <a:buNone/>
              <a:defRPr sz="6000">
                <a:solidFill>
                  <a:srgbClr val="024731"/>
                </a:solidFill>
                <a:latin typeface="Lloyds Bank Jack Medium" panose="02000606060000020004" pitchFamily="50" charset="0"/>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6000" b="0" i="0" u="none" strike="noStrike" kern="1200" cap="none" spc="0" normalizeH="0" baseline="0" noProof="0">
                <a:ln>
                  <a:noFill/>
                </a:ln>
                <a:solidFill>
                  <a:srgbClr val="024731"/>
                </a:solidFill>
                <a:effectLst/>
                <a:uLnTx/>
                <a:uFillTx/>
                <a:latin typeface="Lloyds Bank Jack Medium" panose="02000606060000020004" pitchFamily="50" charset="0"/>
                <a:ea typeface="+mn-ea"/>
                <a:cs typeface="+mn-cs"/>
              </a:rPr>
              <a:t>Title of slide</a:t>
            </a:r>
          </a:p>
        </p:txBody>
      </p:sp>
    </p:spTree>
    <p:extLst>
      <p:ext uri="{BB962C8B-B14F-4D97-AF65-F5344CB8AC3E}">
        <p14:creationId xmlns:p14="http://schemas.microsoft.com/office/powerpoint/2010/main" val="333073153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Checklist">
    <p:spTree>
      <p:nvGrpSpPr>
        <p:cNvPr id="1" name=""/>
        <p:cNvGrpSpPr/>
        <p:nvPr/>
      </p:nvGrpSpPr>
      <p:grpSpPr>
        <a:xfrm>
          <a:off x="0" y="0"/>
          <a:ext cx="0" cy="0"/>
          <a:chOff x="0" y="0"/>
          <a:chExt cx="0" cy="0"/>
        </a:xfrm>
      </p:grpSpPr>
      <p:sp>
        <p:nvSpPr>
          <p:cNvPr id="11" name="Picture Placeholder 10">
            <a:extLst>
              <a:ext uri="{FF2B5EF4-FFF2-40B4-BE49-F238E27FC236}">
                <a16:creationId xmlns:a16="http://schemas.microsoft.com/office/drawing/2014/main" id="{1F63364E-9FD1-822A-76E1-A691ABCA36B5}"/>
              </a:ext>
            </a:extLst>
          </p:cNvPr>
          <p:cNvSpPr>
            <a:spLocks noGrp="1"/>
          </p:cNvSpPr>
          <p:nvPr>
            <p:ph type="pic" sz="quarter" idx="10" hasCustomPrompt="1"/>
          </p:nvPr>
        </p:nvSpPr>
        <p:spPr>
          <a:xfrm>
            <a:off x="7402640" y="2000842"/>
            <a:ext cx="3908977" cy="3920345"/>
          </a:xfrm>
          <a:prstGeom prst="rect">
            <a:avLst/>
          </a:prstGeom>
        </p:spPr>
        <p:txBody>
          <a:bodyPr/>
          <a:lstStyle>
            <a:lvl1pPr marL="0" indent="0" algn="ctr">
              <a:buNone/>
              <a:defRPr>
                <a:solidFill>
                  <a:srgbClr val="024731"/>
                </a:solidFill>
                <a:latin typeface="Lloyds Bank Jack" panose="02000503040000020004" pitchFamily="50" charset="0"/>
              </a:defRPr>
            </a:lvl1pPr>
          </a:lstStyle>
          <a:p>
            <a:r>
              <a:rPr lang="en-GB"/>
              <a:t>Placeholder for picture</a:t>
            </a:r>
          </a:p>
        </p:txBody>
      </p:sp>
      <p:sp>
        <p:nvSpPr>
          <p:cNvPr id="13" name="Text Placeholder 12">
            <a:extLst>
              <a:ext uri="{FF2B5EF4-FFF2-40B4-BE49-F238E27FC236}">
                <a16:creationId xmlns:a16="http://schemas.microsoft.com/office/drawing/2014/main" id="{64B76BA1-615C-0495-3F58-0063FABDB387}"/>
              </a:ext>
            </a:extLst>
          </p:cNvPr>
          <p:cNvSpPr>
            <a:spLocks noGrp="1"/>
          </p:cNvSpPr>
          <p:nvPr>
            <p:ph type="body" sz="quarter" idx="11" hasCustomPrompt="1"/>
          </p:nvPr>
        </p:nvSpPr>
        <p:spPr>
          <a:xfrm>
            <a:off x="741760" y="460852"/>
            <a:ext cx="8883501" cy="880759"/>
          </a:xfrm>
          <a:prstGeom prst="rect">
            <a:avLst/>
          </a:prstGeom>
        </p:spPr>
        <p:txBody>
          <a:bodyPr/>
          <a:lstStyle>
            <a:lvl1pPr marL="0" indent="0">
              <a:buNone/>
              <a:defRPr sz="6000">
                <a:solidFill>
                  <a:srgbClr val="024731"/>
                </a:solidFill>
                <a:latin typeface="Lloyds Bank Jack Medium" panose="02000606060000020004" pitchFamily="50" charset="0"/>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6000" b="0" i="0" u="none" strike="noStrike" kern="1200" cap="none" spc="0" normalizeH="0" baseline="0" noProof="0">
                <a:ln>
                  <a:noFill/>
                </a:ln>
                <a:solidFill>
                  <a:srgbClr val="024731"/>
                </a:solidFill>
                <a:effectLst/>
                <a:uLnTx/>
                <a:uFillTx/>
                <a:latin typeface="Lloyds Bank Jack Medium" panose="02000606060000020004" pitchFamily="50" charset="0"/>
                <a:ea typeface="+mn-ea"/>
                <a:cs typeface="+mn-cs"/>
              </a:rPr>
              <a:t>Title of slide</a:t>
            </a:r>
          </a:p>
        </p:txBody>
      </p:sp>
      <p:sp>
        <p:nvSpPr>
          <p:cNvPr id="5" name="Text Placeholder 4">
            <a:extLst>
              <a:ext uri="{FF2B5EF4-FFF2-40B4-BE49-F238E27FC236}">
                <a16:creationId xmlns:a16="http://schemas.microsoft.com/office/drawing/2014/main" id="{DE37C53E-0A21-819A-7A5D-A1438139B157}"/>
              </a:ext>
            </a:extLst>
          </p:cNvPr>
          <p:cNvSpPr>
            <a:spLocks noGrp="1"/>
          </p:cNvSpPr>
          <p:nvPr>
            <p:ph type="body" sz="quarter" idx="12" hasCustomPrompt="1"/>
          </p:nvPr>
        </p:nvSpPr>
        <p:spPr>
          <a:xfrm>
            <a:off x="741760" y="2000841"/>
            <a:ext cx="6390560" cy="3920345"/>
          </a:xfrm>
          <a:prstGeom prst="rect">
            <a:avLst/>
          </a:prstGeom>
        </p:spPr>
        <p:txBody>
          <a:bodyPr anchor="ctr"/>
          <a:lstStyle>
            <a:lvl1pPr marL="457200" indent="-457200">
              <a:buClr>
                <a:srgbClr val="024731"/>
              </a:buClr>
              <a:buFont typeface="Wingdings" panose="05000000000000000000" pitchFamily="2" charset="2"/>
              <a:buChar char="ü"/>
              <a:defRPr sz="3200">
                <a:solidFill>
                  <a:srgbClr val="024731"/>
                </a:solidFill>
                <a:latin typeface="Lloyds Bank Jack Medium" panose="02000606060000020004" pitchFamily="50" charset="0"/>
              </a:defRPr>
            </a:lvl1pPr>
            <a:lvl2pPr marL="457200" indent="0">
              <a:buClr>
                <a:srgbClr val="024731"/>
              </a:buClr>
              <a:buFont typeface="Wingdings" panose="05000000000000000000" pitchFamily="2" charset="2"/>
              <a:buNone/>
              <a:defRPr>
                <a:solidFill>
                  <a:srgbClr val="024731"/>
                </a:solidFill>
                <a:latin typeface="Lloyds Bank Jack" panose="02000503040000020004" pitchFamily="50" charset="0"/>
              </a:defRPr>
            </a:lvl2pPr>
          </a:lstStyle>
          <a:p>
            <a:pPr lvl="0"/>
            <a:r>
              <a:rPr lang="en-GB"/>
              <a:t>Add checklist</a:t>
            </a:r>
          </a:p>
        </p:txBody>
      </p:sp>
    </p:spTree>
    <p:extLst>
      <p:ext uri="{BB962C8B-B14F-4D97-AF65-F5344CB8AC3E}">
        <p14:creationId xmlns:p14="http://schemas.microsoft.com/office/powerpoint/2010/main" val="274634670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Single line with picture">
    <p:spTree>
      <p:nvGrpSpPr>
        <p:cNvPr id="1" name=""/>
        <p:cNvGrpSpPr/>
        <p:nvPr/>
      </p:nvGrpSpPr>
      <p:grpSpPr>
        <a:xfrm>
          <a:off x="0" y="0"/>
          <a:ext cx="0" cy="0"/>
          <a:chOff x="0" y="0"/>
          <a:chExt cx="0" cy="0"/>
        </a:xfrm>
      </p:grpSpPr>
      <p:sp>
        <p:nvSpPr>
          <p:cNvPr id="13" name="Text Placeholder 12">
            <a:extLst>
              <a:ext uri="{FF2B5EF4-FFF2-40B4-BE49-F238E27FC236}">
                <a16:creationId xmlns:a16="http://schemas.microsoft.com/office/drawing/2014/main" id="{64B76BA1-615C-0495-3F58-0063FABDB387}"/>
              </a:ext>
            </a:extLst>
          </p:cNvPr>
          <p:cNvSpPr>
            <a:spLocks noGrp="1"/>
          </p:cNvSpPr>
          <p:nvPr>
            <p:ph type="body" sz="quarter" idx="11" hasCustomPrompt="1"/>
          </p:nvPr>
        </p:nvSpPr>
        <p:spPr>
          <a:xfrm>
            <a:off x="941388" y="3468049"/>
            <a:ext cx="5154612" cy="985931"/>
          </a:xfrm>
          <a:prstGeom prst="rect">
            <a:avLst/>
          </a:prstGeom>
        </p:spPr>
        <p:txBody>
          <a:bodyPr/>
          <a:lstStyle>
            <a:lvl1pPr marL="0" indent="0">
              <a:buNone/>
              <a:defRPr sz="6000">
                <a:solidFill>
                  <a:srgbClr val="024731"/>
                </a:solidFill>
                <a:latin typeface="Lloyds Bank Jack Medium" panose="02000606060000020004" pitchFamily="50" charset="0"/>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6000" b="0" i="0" u="none" strike="noStrike" kern="1200" cap="none" spc="0" normalizeH="0" baseline="0" noProof="0" dirty="0">
                <a:ln>
                  <a:noFill/>
                </a:ln>
                <a:solidFill>
                  <a:srgbClr val="024731"/>
                </a:solidFill>
                <a:effectLst/>
                <a:uLnTx/>
                <a:uFillTx/>
                <a:latin typeface="Lloyds Bank Jack Medium" panose="02000606060000020004" pitchFamily="50" charset="0"/>
                <a:ea typeface="+mn-ea"/>
                <a:cs typeface="+mn-cs"/>
              </a:rPr>
              <a:t>Title of module</a:t>
            </a:r>
          </a:p>
        </p:txBody>
      </p:sp>
      <p:sp>
        <p:nvSpPr>
          <p:cNvPr id="2" name="Picture Placeholder 10">
            <a:extLst>
              <a:ext uri="{FF2B5EF4-FFF2-40B4-BE49-F238E27FC236}">
                <a16:creationId xmlns:a16="http://schemas.microsoft.com/office/drawing/2014/main" id="{F2B6D852-6BBB-7A7C-0023-A3B00F22AFF7}"/>
              </a:ext>
            </a:extLst>
          </p:cNvPr>
          <p:cNvSpPr>
            <a:spLocks noGrp="1"/>
          </p:cNvSpPr>
          <p:nvPr>
            <p:ph type="pic" sz="quarter" idx="12" hasCustomPrompt="1"/>
          </p:nvPr>
        </p:nvSpPr>
        <p:spPr>
          <a:xfrm>
            <a:off x="7402640" y="2000842"/>
            <a:ext cx="3908977" cy="3920345"/>
          </a:xfrm>
          <a:prstGeom prst="rect">
            <a:avLst/>
          </a:prstGeom>
        </p:spPr>
        <p:txBody>
          <a:bodyPr/>
          <a:lstStyle>
            <a:lvl1pPr marL="0" indent="0" algn="ctr">
              <a:buNone/>
              <a:defRPr>
                <a:solidFill>
                  <a:srgbClr val="024731"/>
                </a:solidFill>
                <a:latin typeface="Lloyds Bank Jack" panose="02000503040000020004" pitchFamily="50" charset="0"/>
              </a:defRPr>
            </a:lvl1pPr>
          </a:lstStyle>
          <a:p>
            <a:r>
              <a:rPr lang="en-GB" dirty="0"/>
              <a:t>Placeholder for picture</a:t>
            </a:r>
          </a:p>
        </p:txBody>
      </p:sp>
    </p:spTree>
    <p:extLst>
      <p:ext uri="{BB962C8B-B14F-4D97-AF65-F5344CB8AC3E}">
        <p14:creationId xmlns:p14="http://schemas.microsoft.com/office/powerpoint/2010/main" val="316153419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Final slide">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DC3E0595-347E-99F3-17CF-4AAC3392BFEF}"/>
              </a:ext>
            </a:extLst>
          </p:cNvPr>
          <p:cNvSpPr txBox="1"/>
          <p:nvPr userDrawn="1"/>
        </p:nvSpPr>
        <p:spPr>
          <a:xfrm>
            <a:off x="734885" y="22139"/>
            <a:ext cx="8883501" cy="1015663"/>
          </a:xfrm>
          <a:prstGeom prst="rect">
            <a:avLst/>
          </a:prstGeom>
          <a:noFill/>
        </p:spPr>
        <p:txBody>
          <a:bodyPr wrap="square" rtlCol="0">
            <a:spAutoFit/>
          </a:bodyPr>
          <a:lstStyle/>
          <a:p>
            <a:r>
              <a:rPr lang="en-GB" sz="6000">
                <a:solidFill>
                  <a:srgbClr val="024731"/>
                </a:solidFill>
                <a:latin typeface="Lloyds Bank Jack Medium" panose="02000606060000020004" pitchFamily="50" charset="0"/>
              </a:rPr>
              <a:t>What’s next?</a:t>
            </a:r>
          </a:p>
        </p:txBody>
      </p:sp>
      <p:pic>
        <p:nvPicPr>
          <p:cNvPr id="6" name="Picture 5">
            <a:extLst>
              <a:ext uri="{FF2B5EF4-FFF2-40B4-BE49-F238E27FC236}">
                <a16:creationId xmlns:a16="http://schemas.microsoft.com/office/drawing/2014/main" id="{39943E21-54A7-B148-0602-F3B323220401}"/>
              </a:ext>
            </a:extLst>
          </p:cNvPr>
          <p:cNvPicPr>
            <a:picLocks noChangeAspect="1"/>
          </p:cNvPicPr>
          <p:nvPr userDrawn="1"/>
        </p:nvPicPr>
        <p:blipFill rotWithShape="1">
          <a:blip r:embed="rId2"/>
          <a:srcRect r="-939" b="10343"/>
          <a:stretch/>
        </p:blipFill>
        <p:spPr>
          <a:xfrm>
            <a:off x="-1" y="1643171"/>
            <a:ext cx="12347839" cy="5249908"/>
          </a:xfrm>
          <a:prstGeom prst="rect">
            <a:avLst/>
          </a:prstGeom>
        </p:spPr>
      </p:pic>
      <p:sp>
        <p:nvSpPr>
          <p:cNvPr id="7" name="Rectangle 6">
            <a:extLst>
              <a:ext uri="{FF2B5EF4-FFF2-40B4-BE49-F238E27FC236}">
                <a16:creationId xmlns:a16="http://schemas.microsoft.com/office/drawing/2014/main" id="{B2A86957-B132-195A-9776-5B3A29310B91}"/>
              </a:ext>
            </a:extLst>
          </p:cNvPr>
          <p:cNvSpPr/>
          <p:nvPr userDrawn="1"/>
        </p:nvSpPr>
        <p:spPr>
          <a:xfrm>
            <a:off x="123753" y="5335146"/>
            <a:ext cx="2509444" cy="584391"/>
          </a:xfrm>
          <a:prstGeom prst="rect">
            <a:avLst/>
          </a:prstGeom>
          <a:solidFill>
            <a:srgbClr val="00291E"/>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9" name="Picture 8" descr="A qr code on a white background&#10;&#10;Description automatically generated">
            <a:extLst>
              <a:ext uri="{FF2B5EF4-FFF2-40B4-BE49-F238E27FC236}">
                <a16:creationId xmlns:a16="http://schemas.microsoft.com/office/drawing/2014/main" id="{D6FE0189-E0D6-6DF9-3E66-E71CFF49BFB2}"/>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667483" y="5335146"/>
            <a:ext cx="965714" cy="965714"/>
          </a:xfrm>
          <a:prstGeom prst="rect">
            <a:avLst/>
          </a:prstGeom>
        </p:spPr>
      </p:pic>
    </p:spTree>
    <p:extLst>
      <p:ext uri="{BB962C8B-B14F-4D97-AF65-F5344CB8AC3E}">
        <p14:creationId xmlns:p14="http://schemas.microsoft.com/office/powerpoint/2010/main" val="171787048"/>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Welcome">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35FC584C-641A-55A8-7E86-E18CFF252205}"/>
              </a:ext>
            </a:extLst>
          </p:cNvPr>
          <p:cNvSpPr txBox="1"/>
          <p:nvPr userDrawn="1"/>
        </p:nvSpPr>
        <p:spPr>
          <a:xfrm>
            <a:off x="941388" y="3453182"/>
            <a:ext cx="5154612" cy="1015663"/>
          </a:xfrm>
          <a:prstGeom prst="rect">
            <a:avLst/>
          </a:prstGeom>
          <a:noFill/>
        </p:spPr>
        <p:txBody>
          <a:bodyPr wrap="square" rtlCol="0">
            <a:spAutoFit/>
          </a:bodyPr>
          <a:lstStyle/>
          <a:p>
            <a:r>
              <a:rPr lang="en-GB" sz="6000" dirty="0">
                <a:solidFill>
                  <a:srgbClr val="024731"/>
                </a:solidFill>
                <a:latin typeface="Lloyds Bank Jack Medium" panose="02000606060000020004" pitchFamily="50" charset="0"/>
              </a:rPr>
              <a:t>Welcome</a:t>
            </a:r>
          </a:p>
        </p:txBody>
      </p:sp>
      <p:sp>
        <p:nvSpPr>
          <p:cNvPr id="5" name="Picture Placeholder 10">
            <a:extLst>
              <a:ext uri="{FF2B5EF4-FFF2-40B4-BE49-F238E27FC236}">
                <a16:creationId xmlns:a16="http://schemas.microsoft.com/office/drawing/2014/main" id="{71C3D4DA-5391-1728-F7A3-F890EFE17349}"/>
              </a:ext>
            </a:extLst>
          </p:cNvPr>
          <p:cNvSpPr>
            <a:spLocks noGrp="1"/>
          </p:cNvSpPr>
          <p:nvPr>
            <p:ph type="pic" sz="quarter" idx="11" hasCustomPrompt="1"/>
          </p:nvPr>
        </p:nvSpPr>
        <p:spPr>
          <a:xfrm>
            <a:off x="7402640" y="2000842"/>
            <a:ext cx="3908977" cy="3920345"/>
          </a:xfrm>
          <a:prstGeom prst="rect">
            <a:avLst/>
          </a:prstGeom>
        </p:spPr>
        <p:txBody>
          <a:bodyPr/>
          <a:lstStyle>
            <a:lvl1pPr marL="0" indent="0" algn="ctr">
              <a:buNone/>
              <a:defRPr>
                <a:solidFill>
                  <a:srgbClr val="024731"/>
                </a:solidFill>
                <a:latin typeface="Lloyds Bank Jack" panose="02000503040000020004" pitchFamily="50" charset="0"/>
              </a:defRPr>
            </a:lvl1pPr>
          </a:lstStyle>
          <a:p>
            <a:r>
              <a:rPr lang="en-GB" dirty="0"/>
              <a:t>Placeholder for picture</a:t>
            </a:r>
          </a:p>
        </p:txBody>
      </p:sp>
    </p:spTree>
    <p:extLst>
      <p:ext uri="{BB962C8B-B14F-4D97-AF65-F5344CB8AC3E}">
        <p14:creationId xmlns:p14="http://schemas.microsoft.com/office/powerpoint/2010/main" val="347727491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Bulleted list">
    <p:spTree>
      <p:nvGrpSpPr>
        <p:cNvPr id="1" name=""/>
        <p:cNvGrpSpPr/>
        <p:nvPr/>
      </p:nvGrpSpPr>
      <p:grpSpPr>
        <a:xfrm>
          <a:off x="0" y="0"/>
          <a:ext cx="0" cy="0"/>
          <a:chOff x="0" y="0"/>
          <a:chExt cx="0" cy="0"/>
        </a:xfrm>
      </p:grpSpPr>
      <p:sp>
        <p:nvSpPr>
          <p:cNvPr id="11" name="Picture Placeholder 10">
            <a:extLst>
              <a:ext uri="{FF2B5EF4-FFF2-40B4-BE49-F238E27FC236}">
                <a16:creationId xmlns:a16="http://schemas.microsoft.com/office/drawing/2014/main" id="{1F63364E-9FD1-822A-76E1-A691ABCA36B5}"/>
              </a:ext>
            </a:extLst>
          </p:cNvPr>
          <p:cNvSpPr>
            <a:spLocks noGrp="1"/>
          </p:cNvSpPr>
          <p:nvPr>
            <p:ph type="pic" sz="quarter" idx="10" hasCustomPrompt="1"/>
          </p:nvPr>
        </p:nvSpPr>
        <p:spPr>
          <a:xfrm>
            <a:off x="7402640" y="2000842"/>
            <a:ext cx="3908977" cy="3920345"/>
          </a:xfrm>
          <a:prstGeom prst="rect">
            <a:avLst/>
          </a:prstGeom>
        </p:spPr>
        <p:txBody>
          <a:bodyPr/>
          <a:lstStyle>
            <a:lvl1pPr marL="0" indent="0" algn="ctr">
              <a:buNone/>
              <a:defRPr>
                <a:solidFill>
                  <a:srgbClr val="024731"/>
                </a:solidFill>
                <a:latin typeface="Lloyds Bank Jack" panose="02000503040000020004" pitchFamily="50" charset="0"/>
              </a:defRPr>
            </a:lvl1pPr>
          </a:lstStyle>
          <a:p>
            <a:r>
              <a:rPr lang="en-GB" dirty="0"/>
              <a:t>Placeholder for picture</a:t>
            </a:r>
          </a:p>
        </p:txBody>
      </p:sp>
      <p:sp>
        <p:nvSpPr>
          <p:cNvPr id="13" name="Text Placeholder 12">
            <a:extLst>
              <a:ext uri="{FF2B5EF4-FFF2-40B4-BE49-F238E27FC236}">
                <a16:creationId xmlns:a16="http://schemas.microsoft.com/office/drawing/2014/main" id="{64B76BA1-615C-0495-3F58-0063FABDB387}"/>
              </a:ext>
            </a:extLst>
          </p:cNvPr>
          <p:cNvSpPr>
            <a:spLocks noGrp="1"/>
          </p:cNvSpPr>
          <p:nvPr>
            <p:ph type="body" sz="quarter" idx="11" hasCustomPrompt="1"/>
          </p:nvPr>
        </p:nvSpPr>
        <p:spPr>
          <a:xfrm>
            <a:off x="741760" y="460852"/>
            <a:ext cx="8883501" cy="880759"/>
          </a:xfrm>
          <a:prstGeom prst="rect">
            <a:avLst/>
          </a:prstGeom>
        </p:spPr>
        <p:txBody>
          <a:bodyPr/>
          <a:lstStyle>
            <a:lvl1pPr marL="0" indent="0">
              <a:buNone/>
              <a:defRPr sz="6000">
                <a:solidFill>
                  <a:srgbClr val="024731"/>
                </a:solidFill>
                <a:latin typeface="Lloyds Bank Jack Medium" panose="02000606060000020004" pitchFamily="50" charset="0"/>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6000" b="0" i="0" u="none" strike="noStrike" kern="1200" cap="none" spc="0" normalizeH="0" baseline="0" noProof="0" dirty="0">
                <a:ln>
                  <a:noFill/>
                </a:ln>
                <a:solidFill>
                  <a:srgbClr val="024731"/>
                </a:solidFill>
                <a:effectLst/>
                <a:uLnTx/>
                <a:uFillTx/>
                <a:latin typeface="Lloyds Bank Jack Medium" panose="02000606060000020004" pitchFamily="50" charset="0"/>
                <a:ea typeface="+mn-ea"/>
                <a:cs typeface="+mn-cs"/>
              </a:rPr>
              <a:t>Title of slide</a:t>
            </a:r>
          </a:p>
        </p:txBody>
      </p:sp>
      <p:sp>
        <p:nvSpPr>
          <p:cNvPr id="5" name="Text Placeholder 4">
            <a:extLst>
              <a:ext uri="{FF2B5EF4-FFF2-40B4-BE49-F238E27FC236}">
                <a16:creationId xmlns:a16="http://schemas.microsoft.com/office/drawing/2014/main" id="{DE37C53E-0A21-819A-7A5D-A1438139B157}"/>
              </a:ext>
            </a:extLst>
          </p:cNvPr>
          <p:cNvSpPr>
            <a:spLocks noGrp="1"/>
          </p:cNvSpPr>
          <p:nvPr>
            <p:ph type="body" sz="quarter" idx="12" hasCustomPrompt="1"/>
          </p:nvPr>
        </p:nvSpPr>
        <p:spPr>
          <a:xfrm>
            <a:off x="741760" y="2000841"/>
            <a:ext cx="6390560" cy="3920345"/>
          </a:xfrm>
          <a:prstGeom prst="rect">
            <a:avLst/>
          </a:prstGeom>
        </p:spPr>
        <p:txBody>
          <a:bodyPr anchor="ctr"/>
          <a:lstStyle>
            <a:lvl1pPr marL="457200" indent="-457200">
              <a:buClr>
                <a:srgbClr val="024731"/>
              </a:buClr>
              <a:buFont typeface="Arial" panose="020B0604020202020204" pitchFamily="34" charset="0"/>
              <a:buChar char="•"/>
              <a:defRPr sz="3200">
                <a:solidFill>
                  <a:srgbClr val="024731"/>
                </a:solidFill>
                <a:latin typeface="Lloyds Bank Jack Medium" panose="02000606060000020004" pitchFamily="50" charset="0"/>
              </a:defRPr>
            </a:lvl1pPr>
            <a:lvl2pPr marL="685800" indent="-228600">
              <a:buClr>
                <a:srgbClr val="024731"/>
              </a:buClr>
              <a:buFont typeface="Wingdings" panose="05000000000000000000" pitchFamily="2" charset="2"/>
              <a:buChar char="ü"/>
              <a:defRPr>
                <a:solidFill>
                  <a:srgbClr val="024731"/>
                </a:solidFill>
                <a:latin typeface="Lloyds Bank Jack" panose="02000503040000020004" pitchFamily="50" charset="0"/>
              </a:defRPr>
            </a:lvl2pPr>
          </a:lstStyle>
          <a:p>
            <a:pPr lvl="0"/>
            <a:r>
              <a:rPr lang="en-GB" dirty="0"/>
              <a:t>Add bullets</a:t>
            </a:r>
          </a:p>
          <a:p>
            <a:pPr lvl="1"/>
            <a:r>
              <a:rPr lang="en-GB" dirty="0"/>
              <a:t>Additional points</a:t>
            </a:r>
          </a:p>
          <a:p>
            <a:pPr lvl="1"/>
            <a:endParaRPr lang="en-GB" dirty="0"/>
          </a:p>
        </p:txBody>
      </p:sp>
    </p:spTree>
    <p:extLst>
      <p:ext uri="{BB962C8B-B14F-4D97-AF65-F5344CB8AC3E}">
        <p14:creationId xmlns:p14="http://schemas.microsoft.com/office/powerpoint/2010/main" val="41304087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Numbered list">
    <p:spTree>
      <p:nvGrpSpPr>
        <p:cNvPr id="1" name=""/>
        <p:cNvGrpSpPr/>
        <p:nvPr/>
      </p:nvGrpSpPr>
      <p:grpSpPr>
        <a:xfrm>
          <a:off x="0" y="0"/>
          <a:ext cx="0" cy="0"/>
          <a:chOff x="0" y="0"/>
          <a:chExt cx="0" cy="0"/>
        </a:xfrm>
      </p:grpSpPr>
      <p:sp>
        <p:nvSpPr>
          <p:cNvPr id="11" name="Picture Placeholder 10">
            <a:extLst>
              <a:ext uri="{FF2B5EF4-FFF2-40B4-BE49-F238E27FC236}">
                <a16:creationId xmlns:a16="http://schemas.microsoft.com/office/drawing/2014/main" id="{1F63364E-9FD1-822A-76E1-A691ABCA36B5}"/>
              </a:ext>
            </a:extLst>
          </p:cNvPr>
          <p:cNvSpPr>
            <a:spLocks noGrp="1"/>
          </p:cNvSpPr>
          <p:nvPr>
            <p:ph type="pic" sz="quarter" idx="10" hasCustomPrompt="1"/>
          </p:nvPr>
        </p:nvSpPr>
        <p:spPr>
          <a:xfrm>
            <a:off x="7402640" y="2000842"/>
            <a:ext cx="3908977" cy="3920345"/>
          </a:xfrm>
          <a:prstGeom prst="rect">
            <a:avLst/>
          </a:prstGeom>
        </p:spPr>
        <p:txBody>
          <a:bodyPr/>
          <a:lstStyle>
            <a:lvl1pPr marL="0" indent="0" algn="ctr">
              <a:buNone/>
              <a:defRPr>
                <a:solidFill>
                  <a:srgbClr val="024731"/>
                </a:solidFill>
                <a:latin typeface="Lloyds Bank Jack" panose="02000503040000020004" pitchFamily="50" charset="0"/>
              </a:defRPr>
            </a:lvl1pPr>
          </a:lstStyle>
          <a:p>
            <a:r>
              <a:rPr lang="en-GB" dirty="0"/>
              <a:t>Placeholder for picture</a:t>
            </a:r>
          </a:p>
        </p:txBody>
      </p:sp>
      <p:sp>
        <p:nvSpPr>
          <p:cNvPr id="13" name="Text Placeholder 12">
            <a:extLst>
              <a:ext uri="{FF2B5EF4-FFF2-40B4-BE49-F238E27FC236}">
                <a16:creationId xmlns:a16="http://schemas.microsoft.com/office/drawing/2014/main" id="{64B76BA1-615C-0495-3F58-0063FABDB387}"/>
              </a:ext>
            </a:extLst>
          </p:cNvPr>
          <p:cNvSpPr>
            <a:spLocks noGrp="1"/>
          </p:cNvSpPr>
          <p:nvPr>
            <p:ph type="body" sz="quarter" idx="11" hasCustomPrompt="1"/>
          </p:nvPr>
        </p:nvSpPr>
        <p:spPr>
          <a:xfrm>
            <a:off x="741760" y="460852"/>
            <a:ext cx="8883501" cy="880759"/>
          </a:xfrm>
          <a:prstGeom prst="rect">
            <a:avLst/>
          </a:prstGeom>
        </p:spPr>
        <p:txBody>
          <a:bodyPr/>
          <a:lstStyle>
            <a:lvl1pPr marL="0" indent="0">
              <a:buNone/>
              <a:defRPr sz="6000">
                <a:solidFill>
                  <a:srgbClr val="024731"/>
                </a:solidFill>
                <a:latin typeface="Lloyds Bank Jack Medium" panose="02000606060000020004" pitchFamily="50" charset="0"/>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6000" b="0" i="0" u="none" strike="noStrike" kern="1200" cap="none" spc="0" normalizeH="0" baseline="0" noProof="0" dirty="0">
                <a:ln>
                  <a:noFill/>
                </a:ln>
                <a:solidFill>
                  <a:srgbClr val="024731"/>
                </a:solidFill>
                <a:effectLst/>
                <a:uLnTx/>
                <a:uFillTx/>
                <a:latin typeface="Lloyds Bank Jack Medium" panose="02000606060000020004" pitchFamily="50" charset="0"/>
                <a:ea typeface="+mn-ea"/>
                <a:cs typeface="+mn-cs"/>
              </a:rPr>
              <a:t>Title of slide</a:t>
            </a:r>
          </a:p>
        </p:txBody>
      </p:sp>
      <p:sp>
        <p:nvSpPr>
          <p:cNvPr id="5" name="Text Placeholder 4">
            <a:extLst>
              <a:ext uri="{FF2B5EF4-FFF2-40B4-BE49-F238E27FC236}">
                <a16:creationId xmlns:a16="http://schemas.microsoft.com/office/drawing/2014/main" id="{DE37C53E-0A21-819A-7A5D-A1438139B157}"/>
              </a:ext>
            </a:extLst>
          </p:cNvPr>
          <p:cNvSpPr>
            <a:spLocks noGrp="1"/>
          </p:cNvSpPr>
          <p:nvPr>
            <p:ph type="body" sz="quarter" idx="12" hasCustomPrompt="1"/>
          </p:nvPr>
        </p:nvSpPr>
        <p:spPr>
          <a:xfrm>
            <a:off x="741760" y="2000841"/>
            <a:ext cx="6390560" cy="3920345"/>
          </a:xfrm>
          <a:prstGeom prst="rect">
            <a:avLst/>
          </a:prstGeom>
        </p:spPr>
        <p:txBody>
          <a:bodyPr anchor="ctr"/>
          <a:lstStyle>
            <a:lvl1pPr marL="514350" indent="-514350">
              <a:buClr>
                <a:srgbClr val="024731"/>
              </a:buClr>
              <a:buFont typeface="+mj-lt"/>
              <a:buAutoNum type="arabicPeriod"/>
              <a:defRPr sz="3200">
                <a:solidFill>
                  <a:srgbClr val="024731"/>
                </a:solidFill>
                <a:latin typeface="Lloyds Bank Jack Medium" panose="02000606060000020004" pitchFamily="50" charset="0"/>
              </a:defRPr>
            </a:lvl1pPr>
            <a:lvl2pPr marL="914400" indent="-457200">
              <a:buClr>
                <a:srgbClr val="024731"/>
              </a:buClr>
              <a:buFont typeface="+mj-lt"/>
              <a:buAutoNum type="alphaUcPeriod"/>
              <a:defRPr>
                <a:solidFill>
                  <a:srgbClr val="024731"/>
                </a:solidFill>
                <a:latin typeface="Lloyds Bank Jack" panose="02000503040000020004" pitchFamily="50" charset="0"/>
              </a:defRPr>
            </a:lvl2pPr>
          </a:lstStyle>
          <a:p>
            <a:pPr lvl="0"/>
            <a:r>
              <a:rPr lang="en-GB" dirty="0"/>
              <a:t>Add bullets</a:t>
            </a:r>
          </a:p>
          <a:p>
            <a:pPr lvl="1"/>
            <a:r>
              <a:rPr lang="en-GB" dirty="0"/>
              <a:t>Additional points</a:t>
            </a:r>
          </a:p>
          <a:p>
            <a:pPr lvl="1"/>
            <a:endParaRPr lang="en-GB" dirty="0"/>
          </a:p>
        </p:txBody>
      </p:sp>
    </p:spTree>
    <p:extLst>
      <p:ext uri="{BB962C8B-B14F-4D97-AF65-F5344CB8AC3E}">
        <p14:creationId xmlns:p14="http://schemas.microsoft.com/office/powerpoint/2010/main" val="194439459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ext">
    <p:spTree>
      <p:nvGrpSpPr>
        <p:cNvPr id="1" name=""/>
        <p:cNvGrpSpPr/>
        <p:nvPr/>
      </p:nvGrpSpPr>
      <p:grpSpPr>
        <a:xfrm>
          <a:off x="0" y="0"/>
          <a:ext cx="0" cy="0"/>
          <a:chOff x="0" y="0"/>
          <a:chExt cx="0" cy="0"/>
        </a:xfrm>
      </p:grpSpPr>
      <p:sp>
        <p:nvSpPr>
          <p:cNvPr id="11" name="Picture Placeholder 10">
            <a:extLst>
              <a:ext uri="{FF2B5EF4-FFF2-40B4-BE49-F238E27FC236}">
                <a16:creationId xmlns:a16="http://schemas.microsoft.com/office/drawing/2014/main" id="{1F63364E-9FD1-822A-76E1-A691ABCA36B5}"/>
              </a:ext>
            </a:extLst>
          </p:cNvPr>
          <p:cNvSpPr>
            <a:spLocks noGrp="1"/>
          </p:cNvSpPr>
          <p:nvPr>
            <p:ph type="pic" sz="quarter" idx="10" hasCustomPrompt="1"/>
          </p:nvPr>
        </p:nvSpPr>
        <p:spPr>
          <a:xfrm>
            <a:off x="741760" y="2000841"/>
            <a:ext cx="3908977" cy="3920345"/>
          </a:xfrm>
          <a:prstGeom prst="rect">
            <a:avLst/>
          </a:prstGeom>
        </p:spPr>
        <p:txBody>
          <a:bodyPr/>
          <a:lstStyle>
            <a:lvl1pPr marL="0" indent="0" algn="ctr">
              <a:buNone/>
              <a:defRPr>
                <a:solidFill>
                  <a:srgbClr val="024731"/>
                </a:solidFill>
                <a:latin typeface="Lloyds Bank Jack" panose="02000503040000020004" pitchFamily="50" charset="0"/>
              </a:defRPr>
            </a:lvl1pPr>
          </a:lstStyle>
          <a:p>
            <a:r>
              <a:rPr lang="en-GB" dirty="0"/>
              <a:t>Placeholder for picture</a:t>
            </a:r>
          </a:p>
        </p:txBody>
      </p:sp>
      <p:sp>
        <p:nvSpPr>
          <p:cNvPr id="13" name="Text Placeholder 12">
            <a:extLst>
              <a:ext uri="{FF2B5EF4-FFF2-40B4-BE49-F238E27FC236}">
                <a16:creationId xmlns:a16="http://schemas.microsoft.com/office/drawing/2014/main" id="{64B76BA1-615C-0495-3F58-0063FABDB387}"/>
              </a:ext>
            </a:extLst>
          </p:cNvPr>
          <p:cNvSpPr>
            <a:spLocks noGrp="1"/>
          </p:cNvSpPr>
          <p:nvPr>
            <p:ph type="body" sz="quarter" idx="11" hasCustomPrompt="1"/>
          </p:nvPr>
        </p:nvSpPr>
        <p:spPr>
          <a:xfrm>
            <a:off x="741760" y="460852"/>
            <a:ext cx="8883501" cy="880759"/>
          </a:xfrm>
          <a:prstGeom prst="rect">
            <a:avLst/>
          </a:prstGeom>
        </p:spPr>
        <p:txBody>
          <a:bodyPr/>
          <a:lstStyle>
            <a:lvl1pPr marL="0" indent="0">
              <a:buNone/>
              <a:defRPr sz="6000">
                <a:solidFill>
                  <a:srgbClr val="024731"/>
                </a:solidFill>
                <a:latin typeface="Lloyds Bank Jack Medium" panose="02000606060000020004" pitchFamily="50" charset="0"/>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6000" b="0" i="0" u="none" strike="noStrike" kern="1200" cap="none" spc="0" normalizeH="0" baseline="0" noProof="0" dirty="0">
                <a:ln>
                  <a:noFill/>
                </a:ln>
                <a:solidFill>
                  <a:srgbClr val="024731"/>
                </a:solidFill>
                <a:effectLst/>
                <a:uLnTx/>
                <a:uFillTx/>
                <a:latin typeface="Lloyds Bank Jack Medium" panose="02000606060000020004" pitchFamily="50" charset="0"/>
                <a:ea typeface="+mn-ea"/>
                <a:cs typeface="+mn-cs"/>
              </a:rPr>
              <a:t>Title of slide</a:t>
            </a:r>
          </a:p>
        </p:txBody>
      </p:sp>
      <p:sp>
        <p:nvSpPr>
          <p:cNvPr id="5" name="Text Placeholder 4">
            <a:extLst>
              <a:ext uri="{FF2B5EF4-FFF2-40B4-BE49-F238E27FC236}">
                <a16:creationId xmlns:a16="http://schemas.microsoft.com/office/drawing/2014/main" id="{DE37C53E-0A21-819A-7A5D-A1438139B157}"/>
              </a:ext>
            </a:extLst>
          </p:cNvPr>
          <p:cNvSpPr>
            <a:spLocks noGrp="1"/>
          </p:cNvSpPr>
          <p:nvPr>
            <p:ph type="body" sz="quarter" idx="12" hasCustomPrompt="1"/>
          </p:nvPr>
        </p:nvSpPr>
        <p:spPr>
          <a:xfrm>
            <a:off x="5059680" y="2000840"/>
            <a:ext cx="6390560" cy="3920345"/>
          </a:xfrm>
          <a:prstGeom prst="rect">
            <a:avLst/>
          </a:prstGeom>
        </p:spPr>
        <p:txBody>
          <a:bodyPr anchor="ctr"/>
          <a:lstStyle>
            <a:lvl1pPr marL="0" indent="0">
              <a:buClr>
                <a:srgbClr val="024731"/>
              </a:buClr>
              <a:buFont typeface="+mj-lt"/>
              <a:buNone/>
              <a:defRPr sz="3200">
                <a:solidFill>
                  <a:srgbClr val="024731"/>
                </a:solidFill>
                <a:latin typeface="Lloyds Bank Jack Medium" panose="02000606060000020004" pitchFamily="50" charset="0"/>
              </a:defRPr>
            </a:lvl1pPr>
            <a:lvl2pPr marL="457200" indent="0">
              <a:buClr>
                <a:srgbClr val="024731"/>
              </a:buClr>
              <a:buFont typeface="+mj-lt"/>
              <a:buNone/>
              <a:defRPr>
                <a:solidFill>
                  <a:srgbClr val="024731"/>
                </a:solidFill>
                <a:latin typeface="Lloyds Bank Jack" panose="02000503040000020004" pitchFamily="50" charset="0"/>
              </a:defRPr>
            </a:lvl2pPr>
          </a:lstStyle>
          <a:p>
            <a:pPr lvl="0"/>
            <a:r>
              <a:rPr lang="en-GB" dirty="0"/>
              <a:t>Insert text here</a:t>
            </a:r>
          </a:p>
        </p:txBody>
      </p:sp>
    </p:spTree>
    <p:extLst>
      <p:ext uri="{BB962C8B-B14F-4D97-AF65-F5344CB8AC3E}">
        <p14:creationId xmlns:p14="http://schemas.microsoft.com/office/powerpoint/2010/main" val="90519002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ext_Left">
    <p:spTree>
      <p:nvGrpSpPr>
        <p:cNvPr id="1" name=""/>
        <p:cNvGrpSpPr/>
        <p:nvPr/>
      </p:nvGrpSpPr>
      <p:grpSpPr>
        <a:xfrm>
          <a:off x="0" y="0"/>
          <a:ext cx="0" cy="0"/>
          <a:chOff x="0" y="0"/>
          <a:chExt cx="0" cy="0"/>
        </a:xfrm>
      </p:grpSpPr>
      <p:sp>
        <p:nvSpPr>
          <p:cNvPr id="11" name="Picture Placeholder 10">
            <a:extLst>
              <a:ext uri="{FF2B5EF4-FFF2-40B4-BE49-F238E27FC236}">
                <a16:creationId xmlns:a16="http://schemas.microsoft.com/office/drawing/2014/main" id="{1F63364E-9FD1-822A-76E1-A691ABCA36B5}"/>
              </a:ext>
            </a:extLst>
          </p:cNvPr>
          <p:cNvSpPr>
            <a:spLocks noGrp="1"/>
          </p:cNvSpPr>
          <p:nvPr>
            <p:ph type="pic" sz="quarter" idx="10" hasCustomPrompt="1"/>
          </p:nvPr>
        </p:nvSpPr>
        <p:spPr>
          <a:xfrm>
            <a:off x="7541263" y="2000839"/>
            <a:ext cx="3908977" cy="3920345"/>
          </a:xfrm>
          <a:prstGeom prst="rect">
            <a:avLst/>
          </a:prstGeom>
        </p:spPr>
        <p:txBody>
          <a:bodyPr/>
          <a:lstStyle>
            <a:lvl1pPr marL="0" indent="0" algn="ctr">
              <a:buNone/>
              <a:defRPr>
                <a:solidFill>
                  <a:srgbClr val="024731"/>
                </a:solidFill>
                <a:latin typeface="Lloyds Bank Jack" panose="02000503040000020004" pitchFamily="50" charset="0"/>
              </a:defRPr>
            </a:lvl1pPr>
          </a:lstStyle>
          <a:p>
            <a:r>
              <a:rPr lang="en-GB" dirty="0"/>
              <a:t>Placeholder for picture</a:t>
            </a:r>
          </a:p>
        </p:txBody>
      </p:sp>
      <p:sp>
        <p:nvSpPr>
          <p:cNvPr id="13" name="Text Placeholder 12">
            <a:extLst>
              <a:ext uri="{FF2B5EF4-FFF2-40B4-BE49-F238E27FC236}">
                <a16:creationId xmlns:a16="http://schemas.microsoft.com/office/drawing/2014/main" id="{64B76BA1-615C-0495-3F58-0063FABDB387}"/>
              </a:ext>
            </a:extLst>
          </p:cNvPr>
          <p:cNvSpPr>
            <a:spLocks noGrp="1"/>
          </p:cNvSpPr>
          <p:nvPr>
            <p:ph type="body" sz="quarter" idx="11" hasCustomPrompt="1"/>
          </p:nvPr>
        </p:nvSpPr>
        <p:spPr>
          <a:xfrm>
            <a:off x="741760" y="460852"/>
            <a:ext cx="8883501" cy="880759"/>
          </a:xfrm>
          <a:prstGeom prst="rect">
            <a:avLst/>
          </a:prstGeom>
        </p:spPr>
        <p:txBody>
          <a:bodyPr/>
          <a:lstStyle>
            <a:lvl1pPr marL="0" indent="0">
              <a:buNone/>
              <a:defRPr sz="6000">
                <a:solidFill>
                  <a:srgbClr val="024731"/>
                </a:solidFill>
                <a:latin typeface="Lloyds Bank Jack Medium" panose="02000606060000020004" pitchFamily="50" charset="0"/>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6000" b="0" i="0" u="none" strike="noStrike" kern="1200" cap="none" spc="0" normalizeH="0" baseline="0" noProof="0" dirty="0">
                <a:ln>
                  <a:noFill/>
                </a:ln>
                <a:solidFill>
                  <a:srgbClr val="024731"/>
                </a:solidFill>
                <a:effectLst/>
                <a:uLnTx/>
                <a:uFillTx/>
                <a:latin typeface="Lloyds Bank Jack Medium" panose="02000606060000020004" pitchFamily="50" charset="0"/>
                <a:ea typeface="+mn-ea"/>
                <a:cs typeface="+mn-cs"/>
              </a:rPr>
              <a:t>Title of slide</a:t>
            </a:r>
          </a:p>
        </p:txBody>
      </p:sp>
      <p:sp>
        <p:nvSpPr>
          <p:cNvPr id="5" name="Text Placeholder 4">
            <a:extLst>
              <a:ext uri="{FF2B5EF4-FFF2-40B4-BE49-F238E27FC236}">
                <a16:creationId xmlns:a16="http://schemas.microsoft.com/office/drawing/2014/main" id="{DE37C53E-0A21-819A-7A5D-A1438139B157}"/>
              </a:ext>
            </a:extLst>
          </p:cNvPr>
          <p:cNvSpPr>
            <a:spLocks noGrp="1"/>
          </p:cNvSpPr>
          <p:nvPr>
            <p:ph type="body" sz="quarter" idx="12" hasCustomPrompt="1"/>
          </p:nvPr>
        </p:nvSpPr>
        <p:spPr>
          <a:xfrm>
            <a:off x="741760" y="2000838"/>
            <a:ext cx="6390560" cy="3920345"/>
          </a:xfrm>
          <a:prstGeom prst="rect">
            <a:avLst/>
          </a:prstGeom>
        </p:spPr>
        <p:txBody>
          <a:bodyPr anchor="ctr"/>
          <a:lstStyle>
            <a:lvl1pPr marL="0" indent="0">
              <a:buClr>
                <a:srgbClr val="024731"/>
              </a:buClr>
              <a:buFont typeface="+mj-lt"/>
              <a:buNone/>
              <a:defRPr sz="3200">
                <a:solidFill>
                  <a:srgbClr val="024731"/>
                </a:solidFill>
                <a:latin typeface="Lloyds Bank Jack Medium" panose="02000606060000020004" pitchFamily="50" charset="0"/>
              </a:defRPr>
            </a:lvl1pPr>
            <a:lvl2pPr marL="457200" indent="0">
              <a:buClr>
                <a:srgbClr val="024731"/>
              </a:buClr>
              <a:buFont typeface="+mj-lt"/>
              <a:buNone/>
              <a:defRPr>
                <a:solidFill>
                  <a:srgbClr val="024731"/>
                </a:solidFill>
                <a:latin typeface="Lloyds Bank Jack" panose="02000503040000020004" pitchFamily="50" charset="0"/>
              </a:defRPr>
            </a:lvl2pPr>
          </a:lstStyle>
          <a:p>
            <a:pPr lvl="0"/>
            <a:r>
              <a:rPr lang="en-GB" dirty="0"/>
              <a:t>Insert text here</a:t>
            </a:r>
          </a:p>
        </p:txBody>
      </p:sp>
    </p:spTree>
    <p:extLst>
      <p:ext uri="{BB962C8B-B14F-4D97-AF65-F5344CB8AC3E}">
        <p14:creationId xmlns:p14="http://schemas.microsoft.com/office/powerpoint/2010/main" val="184661984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Large picture only">
    <p:spTree>
      <p:nvGrpSpPr>
        <p:cNvPr id="1" name=""/>
        <p:cNvGrpSpPr/>
        <p:nvPr/>
      </p:nvGrpSpPr>
      <p:grpSpPr>
        <a:xfrm>
          <a:off x="0" y="0"/>
          <a:ext cx="0" cy="0"/>
          <a:chOff x="0" y="0"/>
          <a:chExt cx="0" cy="0"/>
        </a:xfrm>
      </p:grpSpPr>
      <p:sp>
        <p:nvSpPr>
          <p:cNvPr id="11" name="Picture Placeholder 10">
            <a:extLst>
              <a:ext uri="{FF2B5EF4-FFF2-40B4-BE49-F238E27FC236}">
                <a16:creationId xmlns:a16="http://schemas.microsoft.com/office/drawing/2014/main" id="{1F63364E-9FD1-822A-76E1-A691ABCA36B5}"/>
              </a:ext>
            </a:extLst>
          </p:cNvPr>
          <p:cNvSpPr>
            <a:spLocks noGrp="1"/>
          </p:cNvSpPr>
          <p:nvPr>
            <p:ph type="pic" sz="quarter" idx="10" hasCustomPrompt="1"/>
          </p:nvPr>
        </p:nvSpPr>
        <p:spPr>
          <a:xfrm>
            <a:off x="3445414" y="1745673"/>
            <a:ext cx="5301171" cy="5112327"/>
          </a:xfrm>
          <a:prstGeom prst="rect">
            <a:avLst/>
          </a:prstGeom>
        </p:spPr>
        <p:txBody>
          <a:bodyPr/>
          <a:lstStyle>
            <a:lvl1pPr marL="0" indent="0" algn="ctr">
              <a:buNone/>
              <a:defRPr>
                <a:solidFill>
                  <a:srgbClr val="024731"/>
                </a:solidFill>
                <a:latin typeface="Lloyds Bank Jack" panose="02000503040000020004" pitchFamily="50" charset="0"/>
              </a:defRPr>
            </a:lvl1pPr>
          </a:lstStyle>
          <a:p>
            <a:r>
              <a:rPr lang="en-GB" dirty="0"/>
              <a:t>Placeholder for picture</a:t>
            </a:r>
          </a:p>
        </p:txBody>
      </p:sp>
      <p:sp>
        <p:nvSpPr>
          <p:cNvPr id="13" name="Text Placeholder 12">
            <a:extLst>
              <a:ext uri="{FF2B5EF4-FFF2-40B4-BE49-F238E27FC236}">
                <a16:creationId xmlns:a16="http://schemas.microsoft.com/office/drawing/2014/main" id="{64B76BA1-615C-0495-3F58-0063FABDB387}"/>
              </a:ext>
            </a:extLst>
          </p:cNvPr>
          <p:cNvSpPr>
            <a:spLocks noGrp="1"/>
          </p:cNvSpPr>
          <p:nvPr>
            <p:ph type="body" sz="quarter" idx="11" hasCustomPrompt="1"/>
          </p:nvPr>
        </p:nvSpPr>
        <p:spPr>
          <a:xfrm>
            <a:off x="741760" y="460852"/>
            <a:ext cx="8883501" cy="880759"/>
          </a:xfrm>
          <a:prstGeom prst="rect">
            <a:avLst/>
          </a:prstGeom>
        </p:spPr>
        <p:txBody>
          <a:bodyPr/>
          <a:lstStyle>
            <a:lvl1pPr marL="0" indent="0">
              <a:buNone/>
              <a:defRPr sz="6000">
                <a:solidFill>
                  <a:srgbClr val="024731"/>
                </a:solidFill>
                <a:latin typeface="Lloyds Bank Jack Medium" panose="02000606060000020004" pitchFamily="50" charset="0"/>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6000" b="0" i="0" u="none" strike="noStrike" kern="1200" cap="none" spc="0" normalizeH="0" baseline="0" noProof="0" dirty="0">
                <a:ln>
                  <a:noFill/>
                </a:ln>
                <a:solidFill>
                  <a:srgbClr val="024731"/>
                </a:solidFill>
                <a:effectLst/>
                <a:uLnTx/>
                <a:uFillTx/>
                <a:latin typeface="Lloyds Bank Jack Medium" panose="02000606060000020004" pitchFamily="50" charset="0"/>
                <a:ea typeface="+mn-ea"/>
                <a:cs typeface="+mn-cs"/>
              </a:rPr>
              <a:t>Title of slide</a:t>
            </a:r>
          </a:p>
        </p:txBody>
      </p:sp>
    </p:spTree>
    <p:extLst>
      <p:ext uri="{BB962C8B-B14F-4D97-AF65-F5344CB8AC3E}">
        <p14:creationId xmlns:p14="http://schemas.microsoft.com/office/powerpoint/2010/main" val="195401627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Checklist">
    <p:spTree>
      <p:nvGrpSpPr>
        <p:cNvPr id="1" name=""/>
        <p:cNvGrpSpPr/>
        <p:nvPr/>
      </p:nvGrpSpPr>
      <p:grpSpPr>
        <a:xfrm>
          <a:off x="0" y="0"/>
          <a:ext cx="0" cy="0"/>
          <a:chOff x="0" y="0"/>
          <a:chExt cx="0" cy="0"/>
        </a:xfrm>
      </p:grpSpPr>
      <p:sp>
        <p:nvSpPr>
          <p:cNvPr id="11" name="Picture Placeholder 10">
            <a:extLst>
              <a:ext uri="{FF2B5EF4-FFF2-40B4-BE49-F238E27FC236}">
                <a16:creationId xmlns:a16="http://schemas.microsoft.com/office/drawing/2014/main" id="{1F63364E-9FD1-822A-76E1-A691ABCA36B5}"/>
              </a:ext>
            </a:extLst>
          </p:cNvPr>
          <p:cNvSpPr>
            <a:spLocks noGrp="1"/>
          </p:cNvSpPr>
          <p:nvPr>
            <p:ph type="pic" sz="quarter" idx="10" hasCustomPrompt="1"/>
          </p:nvPr>
        </p:nvSpPr>
        <p:spPr>
          <a:xfrm>
            <a:off x="7402640" y="2000842"/>
            <a:ext cx="3908977" cy="3920345"/>
          </a:xfrm>
          <a:prstGeom prst="rect">
            <a:avLst/>
          </a:prstGeom>
        </p:spPr>
        <p:txBody>
          <a:bodyPr/>
          <a:lstStyle>
            <a:lvl1pPr marL="0" indent="0" algn="ctr">
              <a:buNone/>
              <a:defRPr>
                <a:solidFill>
                  <a:srgbClr val="024731"/>
                </a:solidFill>
                <a:latin typeface="Lloyds Bank Jack" panose="02000503040000020004" pitchFamily="50" charset="0"/>
              </a:defRPr>
            </a:lvl1pPr>
          </a:lstStyle>
          <a:p>
            <a:r>
              <a:rPr lang="en-GB" dirty="0"/>
              <a:t>Placeholder for picture</a:t>
            </a:r>
          </a:p>
        </p:txBody>
      </p:sp>
      <p:sp>
        <p:nvSpPr>
          <p:cNvPr id="13" name="Text Placeholder 12">
            <a:extLst>
              <a:ext uri="{FF2B5EF4-FFF2-40B4-BE49-F238E27FC236}">
                <a16:creationId xmlns:a16="http://schemas.microsoft.com/office/drawing/2014/main" id="{64B76BA1-615C-0495-3F58-0063FABDB387}"/>
              </a:ext>
            </a:extLst>
          </p:cNvPr>
          <p:cNvSpPr>
            <a:spLocks noGrp="1"/>
          </p:cNvSpPr>
          <p:nvPr>
            <p:ph type="body" sz="quarter" idx="11" hasCustomPrompt="1"/>
          </p:nvPr>
        </p:nvSpPr>
        <p:spPr>
          <a:xfrm>
            <a:off x="741760" y="460852"/>
            <a:ext cx="8883501" cy="880759"/>
          </a:xfrm>
          <a:prstGeom prst="rect">
            <a:avLst/>
          </a:prstGeom>
        </p:spPr>
        <p:txBody>
          <a:bodyPr/>
          <a:lstStyle>
            <a:lvl1pPr marL="0" indent="0">
              <a:buNone/>
              <a:defRPr sz="6000">
                <a:solidFill>
                  <a:srgbClr val="024731"/>
                </a:solidFill>
                <a:latin typeface="Lloyds Bank Jack Medium" panose="02000606060000020004" pitchFamily="50" charset="0"/>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6000" b="0" i="0" u="none" strike="noStrike" kern="1200" cap="none" spc="0" normalizeH="0" baseline="0" noProof="0" dirty="0">
                <a:ln>
                  <a:noFill/>
                </a:ln>
                <a:solidFill>
                  <a:srgbClr val="024731"/>
                </a:solidFill>
                <a:effectLst/>
                <a:uLnTx/>
                <a:uFillTx/>
                <a:latin typeface="Lloyds Bank Jack Medium" panose="02000606060000020004" pitchFamily="50" charset="0"/>
                <a:ea typeface="+mn-ea"/>
                <a:cs typeface="+mn-cs"/>
              </a:rPr>
              <a:t>Title of slide</a:t>
            </a:r>
          </a:p>
        </p:txBody>
      </p:sp>
      <p:sp>
        <p:nvSpPr>
          <p:cNvPr id="5" name="Text Placeholder 4">
            <a:extLst>
              <a:ext uri="{FF2B5EF4-FFF2-40B4-BE49-F238E27FC236}">
                <a16:creationId xmlns:a16="http://schemas.microsoft.com/office/drawing/2014/main" id="{DE37C53E-0A21-819A-7A5D-A1438139B157}"/>
              </a:ext>
            </a:extLst>
          </p:cNvPr>
          <p:cNvSpPr>
            <a:spLocks noGrp="1"/>
          </p:cNvSpPr>
          <p:nvPr>
            <p:ph type="body" sz="quarter" idx="12" hasCustomPrompt="1"/>
          </p:nvPr>
        </p:nvSpPr>
        <p:spPr>
          <a:xfrm>
            <a:off x="741760" y="2000841"/>
            <a:ext cx="6390560" cy="3920345"/>
          </a:xfrm>
          <a:prstGeom prst="rect">
            <a:avLst/>
          </a:prstGeom>
        </p:spPr>
        <p:txBody>
          <a:bodyPr anchor="ctr"/>
          <a:lstStyle>
            <a:lvl1pPr marL="457200" indent="-457200">
              <a:buClr>
                <a:srgbClr val="024731"/>
              </a:buClr>
              <a:buFont typeface="Wingdings" panose="05000000000000000000" pitchFamily="2" charset="2"/>
              <a:buChar char="ü"/>
              <a:defRPr sz="3200">
                <a:solidFill>
                  <a:srgbClr val="024731"/>
                </a:solidFill>
                <a:latin typeface="Lloyds Bank Jack Medium" panose="02000606060000020004" pitchFamily="50" charset="0"/>
              </a:defRPr>
            </a:lvl1pPr>
            <a:lvl2pPr marL="457200" indent="0">
              <a:buClr>
                <a:srgbClr val="024731"/>
              </a:buClr>
              <a:buFont typeface="Wingdings" panose="05000000000000000000" pitchFamily="2" charset="2"/>
              <a:buNone/>
              <a:defRPr>
                <a:solidFill>
                  <a:srgbClr val="024731"/>
                </a:solidFill>
                <a:latin typeface="Lloyds Bank Jack" panose="02000503040000020004" pitchFamily="50" charset="0"/>
              </a:defRPr>
            </a:lvl2pPr>
          </a:lstStyle>
          <a:p>
            <a:pPr lvl="0"/>
            <a:r>
              <a:rPr lang="en-GB" dirty="0"/>
              <a:t>Add checklist</a:t>
            </a:r>
          </a:p>
        </p:txBody>
      </p:sp>
    </p:spTree>
    <p:extLst>
      <p:ext uri="{BB962C8B-B14F-4D97-AF65-F5344CB8AC3E}">
        <p14:creationId xmlns:p14="http://schemas.microsoft.com/office/powerpoint/2010/main" val="2056781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sv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8.xml"/><Relationship Id="rId13" Type="http://schemas.openxmlformats.org/officeDocument/2006/relationships/image" Target="../media/image2.svg"/><Relationship Id="rId3" Type="http://schemas.openxmlformats.org/officeDocument/2006/relationships/slideLayout" Target="../slideLayouts/slideLayout13.xml"/><Relationship Id="rId7" Type="http://schemas.openxmlformats.org/officeDocument/2006/relationships/slideLayout" Target="../slideLayouts/slideLayout17.xml"/><Relationship Id="rId12" Type="http://schemas.openxmlformats.org/officeDocument/2006/relationships/image" Target="../media/image1.png"/><Relationship Id="rId2" Type="http://schemas.openxmlformats.org/officeDocument/2006/relationships/slideLayout" Target="../slideLayouts/slideLayout12.xml"/><Relationship Id="rId1" Type="http://schemas.openxmlformats.org/officeDocument/2006/relationships/slideLayout" Target="../slideLayouts/slideLayout11.xml"/><Relationship Id="rId6" Type="http://schemas.openxmlformats.org/officeDocument/2006/relationships/slideLayout" Target="../slideLayouts/slideLayout16.xml"/><Relationship Id="rId11" Type="http://schemas.openxmlformats.org/officeDocument/2006/relationships/theme" Target="../theme/theme2.xml"/><Relationship Id="rId5" Type="http://schemas.openxmlformats.org/officeDocument/2006/relationships/slideLayout" Target="../slideLayouts/slideLayout15.xml"/><Relationship Id="rId10" Type="http://schemas.openxmlformats.org/officeDocument/2006/relationships/slideLayout" Target="../slideLayouts/slideLayout20.xml"/><Relationship Id="rId4" Type="http://schemas.openxmlformats.org/officeDocument/2006/relationships/slideLayout" Target="../slideLayouts/slideLayout14.xml"/><Relationship Id="rId9" Type="http://schemas.openxmlformats.org/officeDocument/2006/relationships/slideLayout" Target="../slideLayouts/slideLayout1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9" name="Graphic 8">
            <a:extLst>
              <a:ext uri="{FF2B5EF4-FFF2-40B4-BE49-F238E27FC236}">
                <a16:creationId xmlns:a16="http://schemas.microsoft.com/office/drawing/2014/main" id="{3AC12292-1530-27B3-636A-7AF016424C63}"/>
              </a:ext>
            </a:extLst>
          </p:cNvPr>
          <p:cNvPicPr>
            <a:picLocks noChangeAspect="1"/>
          </p:cNvPicPr>
          <p:nvPr userDrawn="1"/>
        </p:nvPicPr>
        <p:blipFill>
          <a:blip r:embed="rId12">
            <a:extLst>
              <a:ext uri="{28A0092B-C50C-407E-A947-70E740481C1C}">
                <a14:useLocalDpi xmlns:a14="http://schemas.microsoft.com/office/drawing/2010/main" val="0"/>
              </a:ext>
              <a:ext uri="{96DAC541-7B7A-43D3-8B79-37D633B846F1}">
                <asvg:svgBlip xmlns:asvg="http://schemas.microsoft.com/office/drawing/2016/SVG/main" r:embed="rId13"/>
              </a:ext>
            </a:extLst>
          </a:blip>
          <a:srcRect/>
          <a:stretch/>
        </p:blipFill>
        <p:spPr>
          <a:xfrm>
            <a:off x="9714808" y="498762"/>
            <a:ext cx="2477192" cy="807829"/>
          </a:xfrm>
          <a:prstGeom prst="rect">
            <a:avLst/>
          </a:prstGeom>
        </p:spPr>
      </p:pic>
    </p:spTree>
    <p:extLst>
      <p:ext uri="{BB962C8B-B14F-4D97-AF65-F5344CB8AC3E}">
        <p14:creationId xmlns:p14="http://schemas.microsoft.com/office/powerpoint/2010/main" val="4118352914"/>
      </p:ext>
    </p:extLst>
  </p:cSld>
  <p:clrMap bg1="lt1" tx1="dk1" bg2="lt2" tx2="dk2" accent1="accent1" accent2="accent2" accent3="accent3" accent4="accent4" accent5="accent5" accent6="accent6" hlink="hlink" folHlink="folHlink"/>
  <p:sldLayoutIdLst>
    <p:sldLayoutId id="2147483661" r:id="rId1"/>
    <p:sldLayoutId id="2147483673" r:id="rId2"/>
    <p:sldLayoutId id="2147483672" r:id="rId3"/>
    <p:sldLayoutId id="2147483674" r:id="rId4"/>
    <p:sldLayoutId id="2147483675" r:id="rId5"/>
    <p:sldLayoutId id="2147483676" r:id="rId6"/>
    <p:sldLayoutId id="2147483678" r:id="rId7"/>
    <p:sldLayoutId id="2147483677" r:id="rId8"/>
    <p:sldLayoutId id="2147483679" r:id="rId9"/>
    <p:sldLayoutId id="2147483680" r:id="rId10"/>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9" name="Graphic 8">
            <a:extLst>
              <a:ext uri="{FF2B5EF4-FFF2-40B4-BE49-F238E27FC236}">
                <a16:creationId xmlns:a16="http://schemas.microsoft.com/office/drawing/2014/main" id="{3AC12292-1530-27B3-636A-7AF016424C63}"/>
              </a:ext>
            </a:extLst>
          </p:cNvPr>
          <p:cNvPicPr>
            <a:picLocks noChangeAspect="1"/>
          </p:cNvPicPr>
          <p:nvPr userDrawn="1"/>
        </p:nvPicPr>
        <p:blipFill>
          <a:blip r:embed="rId12">
            <a:extLst>
              <a:ext uri="{28A0092B-C50C-407E-A947-70E740481C1C}">
                <a14:useLocalDpi xmlns:a14="http://schemas.microsoft.com/office/drawing/2010/main" val="0"/>
              </a:ext>
              <a:ext uri="{96DAC541-7B7A-43D3-8B79-37D633B846F1}">
                <asvg:svgBlip xmlns:asvg="http://schemas.microsoft.com/office/drawing/2016/SVG/main" r:embed="rId13"/>
              </a:ext>
            </a:extLst>
          </a:blip>
          <a:srcRect/>
          <a:stretch/>
        </p:blipFill>
        <p:spPr>
          <a:xfrm>
            <a:off x="9714808" y="498762"/>
            <a:ext cx="2477192" cy="807829"/>
          </a:xfrm>
          <a:prstGeom prst="rect">
            <a:avLst/>
          </a:prstGeom>
        </p:spPr>
      </p:pic>
    </p:spTree>
    <p:extLst>
      <p:ext uri="{BB962C8B-B14F-4D97-AF65-F5344CB8AC3E}">
        <p14:creationId xmlns:p14="http://schemas.microsoft.com/office/powerpoint/2010/main" val="940717570"/>
      </p:ext>
    </p:extLst>
  </p:cSld>
  <p:clrMap bg1="lt1" tx1="dk1" bg2="lt2" tx2="dk2" accent1="accent1" accent2="accent2" accent3="accent3" accent4="accent4" accent5="accent5" accent6="accent6" hlink="hlink" folHlink="folHlink"/>
  <p:sldLayoutIdLst>
    <p:sldLayoutId id="2147483682" r:id="rId1"/>
    <p:sldLayoutId id="2147483683" r:id="rId2"/>
    <p:sldLayoutId id="2147483684" r:id="rId3"/>
    <p:sldLayoutId id="2147483685" r:id="rId4"/>
    <p:sldLayoutId id="2147483686" r:id="rId5"/>
    <p:sldLayoutId id="2147483687" r:id="rId6"/>
    <p:sldLayoutId id="2147483688" r:id="rId7"/>
    <p:sldLayoutId id="2147483689" r:id="rId8"/>
    <p:sldLayoutId id="2147483690" r:id="rId9"/>
    <p:sldLayoutId id="2147483691" r:id="rId10"/>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7.svg"/></Relationships>
</file>

<file path=ppt/slides/_rels/slide10.xml.rels><?xml version="1.0" encoding="UTF-8" standalone="yes"?>
<Relationships xmlns="http://schemas.openxmlformats.org/package/2006/relationships"><Relationship Id="rId8" Type="http://schemas.openxmlformats.org/officeDocument/2006/relationships/image" Target="../media/image21.svg"/><Relationship Id="rId3" Type="http://schemas.openxmlformats.org/officeDocument/2006/relationships/image" Target="../media/image9.png"/><Relationship Id="rId7" Type="http://schemas.openxmlformats.org/officeDocument/2006/relationships/image" Target="../media/image20.png"/><Relationship Id="rId2" Type="http://schemas.openxmlformats.org/officeDocument/2006/relationships/notesSlide" Target="../notesSlides/notesSlide10.xml"/><Relationship Id="rId1" Type="http://schemas.openxmlformats.org/officeDocument/2006/relationships/slideLayout" Target="../slideLayouts/slideLayout6.xml"/><Relationship Id="rId6" Type="http://schemas.openxmlformats.org/officeDocument/2006/relationships/image" Target="../media/image19.svg"/><Relationship Id="rId5" Type="http://schemas.openxmlformats.org/officeDocument/2006/relationships/image" Target="../media/image18.png"/><Relationship Id="rId4" Type="http://schemas.openxmlformats.org/officeDocument/2006/relationships/image" Target="../media/image10.svg"/></Relationships>
</file>

<file path=ppt/slides/_rels/slide11.xml.rels><?xml version="1.0" encoding="UTF-8" standalone="yes"?>
<Relationships xmlns="http://schemas.openxmlformats.org/package/2006/relationships"><Relationship Id="rId8" Type="http://schemas.openxmlformats.org/officeDocument/2006/relationships/image" Target="../media/image19.svg"/><Relationship Id="rId3" Type="http://schemas.openxmlformats.org/officeDocument/2006/relationships/image" Target="../media/image9.png"/><Relationship Id="rId7" Type="http://schemas.openxmlformats.org/officeDocument/2006/relationships/image" Target="../media/image18.png"/><Relationship Id="rId2" Type="http://schemas.openxmlformats.org/officeDocument/2006/relationships/notesSlide" Target="../notesSlides/notesSlide11.xml"/><Relationship Id="rId1" Type="http://schemas.openxmlformats.org/officeDocument/2006/relationships/slideLayout" Target="../slideLayouts/slideLayout6.xml"/><Relationship Id="rId6" Type="http://schemas.openxmlformats.org/officeDocument/2006/relationships/image" Target="../media/image23.svg"/><Relationship Id="rId5" Type="http://schemas.openxmlformats.org/officeDocument/2006/relationships/image" Target="../media/image22.png"/><Relationship Id="rId10" Type="http://schemas.openxmlformats.org/officeDocument/2006/relationships/image" Target="../media/image21.svg"/><Relationship Id="rId4" Type="http://schemas.openxmlformats.org/officeDocument/2006/relationships/image" Target="../media/image10.svg"/><Relationship Id="rId9" Type="http://schemas.openxmlformats.org/officeDocument/2006/relationships/image" Target="../media/image20.png"/></Relationships>
</file>

<file path=ppt/slides/_rels/slide12.xml.rels><?xml version="1.0" encoding="UTF-8" standalone="yes"?>
<Relationships xmlns="http://schemas.openxmlformats.org/package/2006/relationships"><Relationship Id="rId8" Type="http://schemas.openxmlformats.org/officeDocument/2006/relationships/image" Target="../media/image24.svg"/><Relationship Id="rId3" Type="http://schemas.openxmlformats.org/officeDocument/2006/relationships/image" Target="../media/image9.png"/><Relationship Id="rId7" Type="http://schemas.openxmlformats.org/officeDocument/2006/relationships/image" Target="../media/image6.png"/><Relationship Id="rId12" Type="http://schemas.openxmlformats.org/officeDocument/2006/relationships/image" Target="../media/image21.svg"/><Relationship Id="rId2" Type="http://schemas.openxmlformats.org/officeDocument/2006/relationships/notesSlide" Target="../notesSlides/notesSlide12.xml"/><Relationship Id="rId1" Type="http://schemas.openxmlformats.org/officeDocument/2006/relationships/slideLayout" Target="../slideLayouts/slideLayout6.xml"/><Relationship Id="rId6" Type="http://schemas.openxmlformats.org/officeDocument/2006/relationships/image" Target="../media/image23.svg"/><Relationship Id="rId11" Type="http://schemas.openxmlformats.org/officeDocument/2006/relationships/image" Target="../media/image20.png"/><Relationship Id="rId5" Type="http://schemas.openxmlformats.org/officeDocument/2006/relationships/image" Target="../media/image22.png"/><Relationship Id="rId10" Type="http://schemas.openxmlformats.org/officeDocument/2006/relationships/image" Target="../media/image19.svg"/><Relationship Id="rId4" Type="http://schemas.openxmlformats.org/officeDocument/2006/relationships/image" Target="../media/image10.svg"/><Relationship Id="rId9" Type="http://schemas.openxmlformats.org/officeDocument/2006/relationships/image" Target="../media/image18.png"/></Relationships>
</file>

<file path=ppt/slides/_rels/slide1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3.xml"/><Relationship Id="rId1" Type="http://schemas.openxmlformats.org/officeDocument/2006/relationships/slideLayout" Target="../slideLayouts/slideLayout8.xml"/><Relationship Id="rId4" Type="http://schemas.openxmlformats.org/officeDocument/2006/relationships/image" Target="../media/image15.svg"/></Relationships>
</file>

<file path=ppt/slides/_rels/slide14.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4.xml"/><Relationship Id="rId1" Type="http://schemas.openxmlformats.org/officeDocument/2006/relationships/slideLayout" Target="../slideLayouts/slideLayout6.xml"/><Relationship Id="rId4" Type="http://schemas.openxmlformats.org/officeDocument/2006/relationships/image" Target="../media/image26.svg"/></Relationships>
</file>

<file path=ppt/slides/_rels/slide15.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5.xml"/><Relationship Id="rId1" Type="http://schemas.openxmlformats.org/officeDocument/2006/relationships/slideLayout" Target="../slideLayouts/slideLayout7.xml"/><Relationship Id="rId4" Type="http://schemas.openxmlformats.org/officeDocument/2006/relationships/image" Target="../media/image28.svg"/></Relationships>
</file>

<file path=ppt/slides/_rels/slide16.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16.xml"/><Relationship Id="rId1" Type="http://schemas.openxmlformats.org/officeDocument/2006/relationships/slideLayout" Target="../slideLayouts/slideLayout6.xml"/><Relationship Id="rId4" Type="http://schemas.openxmlformats.org/officeDocument/2006/relationships/image" Target="../media/image30.svg"/></Relationships>
</file>

<file path=ppt/slides/_rels/slide17.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17.xml"/><Relationship Id="rId1" Type="http://schemas.openxmlformats.org/officeDocument/2006/relationships/slideLayout" Target="../slideLayouts/slideLayout7.xml"/><Relationship Id="rId4" Type="http://schemas.openxmlformats.org/officeDocument/2006/relationships/image" Target="../media/image32.svg"/></Relationships>
</file>

<file path=ppt/slides/_rels/slide18.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18.xml"/><Relationship Id="rId1" Type="http://schemas.openxmlformats.org/officeDocument/2006/relationships/slideLayout" Target="../slideLayouts/slideLayout7.xml"/><Relationship Id="rId4" Type="http://schemas.openxmlformats.org/officeDocument/2006/relationships/image" Target="../media/image34.svg"/></Relationships>
</file>

<file path=ppt/slides/_rels/slide19.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19.xml"/><Relationship Id="rId1" Type="http://schemas.openxmlformats.org/officeDocument/2006/relationships/slideLayout" Target="../slideLayouts/slideLayout6.xml"/><Relationship Id="rId4" Type="http://schemas.openxmlformats.org/officeDocument/2006/relationships/image" Target="../media/image36.svg"/></Relationships>
</file>

<file path=ppt/slides/_rels/slide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0.xml"/><Relationship Id="rId1" Type="http://schemas.openxmlformats.org/officeDocument/2006/relationships/slideLayout" Target="../slideLayouts/slideLayout9.xml"/><Relationship Id="rId4" Type="http://schemas.openxmlformats.org/officeDocument/2006/relationships/image" Target="../media/image13.svg"/></Relationships>
</file>

<file path=ppt/slides/_rels/slide2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1.xml"/><Relationship Id="rId1" Type="http://schemas.openxmlformats.org/officeDocument/2006/relationships/slideLayout" Target="../slideLayouts/slideLayout2.xml"/><Relationship Id="rId4" Type="http://schemas.openxmlformats.org/officeDocument/2006/relationships/image" Target="../media/image15.svg"/></Relationships>
</file>

<file path=ppt/slides/_rels/slide22.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22.xml"/><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0.xml"/></Relationships>
</file>

<file path=ppt/slides/_rels/slide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10.svg"/></Relationships>
</file>

<file path=ppt/slides/_rels/slide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5.xml"/><Relationship Id="rId1" Type="http://schemas.openxmlformats.org/officeDocument/2006/relationships/slideLayout" Target="../slideLayouts/slideLayout4.xml"/><Relationship Id="rId4" Type="http://schemas.openxmlformats.org/officeDocument/2006/relationships/image" Target="../media/image13.svg"/></Relationships>
</file>

<file path=ppt/slides/_rels/slide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6.xml"/><Relationship Id="rId1" Type="http://schemas.openxmlformats.org/officeDocument/2006/relationships/slideLayout" Target="../slideLayouts/slideLayout8.xml"/><Relationship Id="rId4" Type="http://schemas.openxmlformats.org/officeDocument/2006/relationships/image" Target="../media/image15.svg"/></Relationships>
</file>

<file path=ppt/slides/_rels/slide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7.xml"/><Relationship Id="rId1" Type="http://schemas.openxmlformats.org/officeDocument/2006/relationships/slideLayout" Target="../slideLayouts/slideLayout6.xml"/><Relationship Id="rId4" Type="http://schemas.openxmlformats.org/officeDocument/2006/relationships/image" Target="../media/image17.sv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9.xml"/><Relationship Id="rId1" Type="http://schemas.openxmlformats.org/officeDocument/2006/relationships/slideLayout" Target="../slideLayouts/slideLayout6.xml"/><Relationship Id="rId6" Type="http://schemas.openxmlformats.org/officeDocument/2006/relationships/image" Target="../media/image21.svg"/><Relationship Id="rId5" Type="http://schemas.openxmlformats.org/officeDocument/2006/relationships/image" Target="../media/image20.png"/><Relationship Id="rId4" Type="http://schemas.openxmlformats.org/officeDocument/2006/relationships/image" Target="../media/image19.sv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CE394949-21A8-DDE1-F26E-A97AFD97B6C5}"/>
              </a:ext>
            </a:extLst>
          </p:cNvPr>
          <p:cNvSpPr>
            <a:spLocks noGrp="1"/>
          </p:cNvSpPr>
          <p:nvPr>
            <p:ph type="body" sz="quarter" idx="11"/>
          </p:nvPr>
        </p:nvSpPr>
        <p:spPr/>
        <p:txBody>
          <a:bodyPr/>
          <a:lstStyle/>
          <a:p>
            <a:r>
              <a:rPr lang="en-GB"/>
              <a:t>Managing bills </a:t>
            </a:r>
            <a:r>
              <a:rPr lang="en-GB" dirty="0"/>
              <a:t>and utilities online </a:t>
            </a:r>
          </a:p>
        </p:txBody>
      </p:sp>
      <p:pic>
        <p:nvPicPr>
          <p:cNvPr id="4" name="Picture Placeholder 3">
            <a:extLst>
              <a:ext uri="{FF2B5EF4-FFF2-40B4-BE49-F238E27FC236}">
                <a16:creationId xmlns:a16="http://schemas.microsoft.com/office/drawing/2014/main" id="{80D6019F-D60E-015C-4EDF-FA37F8A4558E}"/>
              </a:ext>
            </a:extLst>
          </p:cNvPr>
          <p:cNvPicPr>
            <a:picLocks noGrp="1" noChangeAspect="1"/>
          </p:cNvPicPr>
          <p:nvPr>
            <p:ph type="pic" sz="quarter" idx="12"/>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l="162" r="162"/>
          <a:stretch>
            <a:fillRect/>
          </a:stretch>
        </p:blipFill>
        <p:spPr/>
      </p:pic>
    </p:spTree>
    <p:extLst>
      <p:ext uri="{BB962C8B-B14F-4D97-AF65-F5344CB8AC3E}">
        <p14:creationId xmlns:p14="http://schemas.microsoft.com/office/powerpoint/2010/main" val="378536845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ECEAC7C1-403F-FDE6-9497-4B5387566104}"/>
              </a:ext>
            </a:extLst>
          </p:cNvPr>
          <p:cNvSpPr>
            <a:spLocks noGrp="1"/>
          </p:cNvSpPr>
          <p:nvPr>
            <p:ph type="body" sz="quarter" idx="11"/>
          </p:nvPr>
        </p:nvSpPr>
        <p:spPr/>
        <p:txBody>
          <a:bodyPr/>
          <a:lstStyle/>
          <a:p>
            <a:r>
              <a:rPr lang="en-GB"/>
              <a:t>How do you access these utilities online? </a:t>
            </a:r>
          </a:p>
        </p:txBody>
      </p:sp>
      <p:grpSp>
        <p:nvGrpSpPr>
          <p:cNvPr id="4" name="Group 3">
            <a:extLst>
              <a:ext uri="{FF2B5EF4-FFF2-40B4-BE49-F238E27FC236}">
                <a16:creationId xmlns:a16="http://schemas.microsoft.com/office/drawing/2014/main" id="{9546DB74-ADA9-D942-8120-0686218D7199}"/>
              </a:ext>
            </a:extLst>
          </p:cNvPr>
          <p:cNvGrpSpPr/>
          <p:nvPr/>
        </p:nvGrpSpPr>
        <p:grpSpPr>
          <a:xfrm>
            <a:off x="2967376" y="2735011"/>
            <a:ext cx="2659459" cy="2261665"/>
            <a:chOff x="2967376" y="2735011"/>
            <a:chExt cx="2659459" cy="2261665"/>
          </a:xfrm>
        </p:grpSpPr>
        <p:pic>
          <p:nvPicPr>
            <p:cNvPr id="10" name="Graphic 9">
              <a:extLst>
                <a:ext uri="{FF2B5EF4-FFF2-40B4-BE49-F238E27FC236}">
                  <a16:creationId xmlns:a16="http://schemas.microsoft.com/office/drawing/2014/main" id="{710848A0-B173-55EE-A97D-53CEF3D3142B}"/>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p:blipFill>
          <p:spPr>
            <a:xfrm>
              <a:off x="3826835" y="2735011"/>
              <a:ext cx="1800000" cy="1800000"/>
            </a:xfrm>
            <a:prstGeom prst="rect">
              <a:avLst/>
            </a:prstGeom>
          </p:spPr>
        </p:pic>
        <p:sp>
          <p:nvSpPr>
            <p:cNvPr id="18" name="Arrow: Right 17">
              <a:extLst>
                <a:ext uri="{FF2B5EF4-FFF2-40B4-BE49-F238E27FC236}">
                  <a16:creationId xmlns:a16="http://schemas.microsoft.com/office/drawing/2014/main" id="{78BE027C-B400-C2DF-F7D6-A86D75F53C9C}"/>
                </a:ext>
              </a:extLst>
            </p:cNvPr>
            <p:cNvSpPr/>
            <p:nvPr/>
          </p:nvSpPr>
          <p:spPr>
            <a:xfrm>
              <a:off x="2967376" y="4654553"/>
              <a:ext cx="432000" cy="253218"/>
            </a:xfrm>
            <a:prstGeom prst="rightArrow">
              <a:avLst/>
            </a:prstGeom>
            <a:solidFill>
              <a:srgbClr val="649C00"/>
            </a:solidFill>
            <a:ln>
              <a:solidFill>
                <a:srgbClr val="649C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25" name="TextBox 24">
              <a:extLst>
                <a:ext uri="{FF2B5EF4-FFF2-40B4-BE49-F238E27FC236}">
                  <a16:creationId xmlns:a16="http://schemas.microsoft.com/office/drawing/2014/main" id="{33F57FC6-420A-FC73-AB67-0F1833C79182}"/>
                </a:ext>
              </a:extLst>
            </p:cNvPr>
            <p:cNvSpPr txBox="1"/>
            <p:nvPr/>
          </p:nvSpPr>
          <p:spPr>
            <a:xfrm>
              <a:off x="3826835" y="4535011"/>
              <a:ext cx="1800000" cy="46166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400" b="1" i="0" u="none" strike="noStrike" kern="1200" cap="none" spc="0" normalizeH="0" baseline="0" noProof="0">
                  <a:ln>
                    <a:noFill/>
                  </a:ln>
                  <a:solidFill>
                    <a:srgbClr val="024731"/>
                  </a:solidFill>
                  <a:effectLst/>
                  <a:uLnTx/>
                  <a:uFillTx/>
                  <a:latin typeface="Calibri" panose="020F0502020204030204"/>
                  <a:ea typeface="+mn-ea"/>
                  <a:cs typeface="+mn-cs"/>
                </a:rPr>
                <a:t>Sign up</a:t>
              </a:r>
            </a:p>
          </p:txBody>
        </p:sp>
      </p:grpSp>
      <p:grpSp>
        <p:nvGrpSpPr>
          <p:cNvPr id="5" name="Group 4">
            <a:extLst>
              <a:ext uri="{FF2B5EF4-FFF2-40B4-BE49-F238E27FC236}">
                <a16:creationId xmlns:a16="http://schemas.microsoft.com/office/drawing/2014/main" id="{1ADF3F55-2296-6FC7-BB3A-F02E5AF23183}"/>
              </a:ext>
            </a:extLst>
          </p:cNvPr>
          <p:cNvGrpSpPr/>
          <p:nvPr/>
        </p:nvGrpSpPr>
        <p:grpSpPr>
          <a:xfrm>
            <a:off x="739917" y="2735011"/>
            <a:ext cx="1800000" cy="2261665"/>
            <a:chOff x="739917" y="2735011"/>
            <a:chExt cx="1800000" cy="2261665"/>
          </a:xfrm>
        </p:grpSpPr>
        <p:grpSp>
          <p:nvGrpSpPr>
            <p:cNvPr id="2" name="Group 1">
              <a:extLst>
                <a:ext uri="{FF2B5EF4-FFF2-40B4-BE49-F238E27FC236}">
                  <a16:creationId xmlns:a16="http://schemas.microsoft.com/office/drawing/2014/main" id="{D1A671F4-E481-2488-A71A-5EF14D6643D6}"/>
                </a:ext>
              </a:extLst>
            </p:cNvPr>
            <p:cNvGrpSpPr/>
            <p:nvPr/>
          </p:nvGrpSpPr>
          <p:grpSpPr>
            <a:xfrm>
              <a:off x="739917" y="2735011"/>
              <a:ext cx="1800000" cy="2261665"/>
              <a:chOff x="739917" y="2735011"/>
              <a:chExt cx="1800000" cy="2261665"/>
            </a:xfrm>
          </p:grpSpPr>
          <p:pic>
            <p:nvPicPr>
              <p:cNvPr id="9" name="Graphic 8">
                <a:extLst>
                  <a:ext uri="{FF2B5EF4-FFF2-40B4-BE49-F238E27FC236}">
                    <a16:creationId xmlns:a16="http://schemas.microsoft.com/office/drawing/2014/main" id="{E6BA2742-283A-C64E-849A-4EC878BC3589}"/>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p:blipFill>
            <p:spPr>
              <a:xfrm>
                <a:off x="739917" y="2735011"/>
                <a:ext cx="1800000" cy="1800000"/>
              </a:xfrm>
              <a:prstGeom prst="rect">
                <a:avLst/>
              </a:prstGeom>
            </p:spPr>
          </p:pic>
          <p:sp>
            <p:nvSpPr>
              <p:cNvPr id="24" name="TextBox 23">
                <a:extLst>
                  <a:ext uri="{FF2B5EF4-FFF2-40B4-BE49-F238E27FC236}">
                    <a16:creationId xmlns:a16="http://schemas.microsoft.com/office/drawing/2014/main" id="{3420F2E9-964A-97A9-75B3-1F4CBACDC23E}"/>
                  </a:ext>
                </a:extLst>
              </p:cNvPr>
              <p:cNvSpPr txBox="1"/>
              <p:nvPr/>
            </p:nvSpPr>
            <p:spPr>
              <a:xfrm>
                <a:off x="739917" y="4535011"/>
                <a:ext cx="1800000" cy="46166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400" b="1" i="0" u="none" strike="noStrike" kern="1200" cap="none" spc="0" normalizeH="0" baseline="0" noProof="0">
                    <a:ln>
                      <a:noFill/>
                    </a:ln>
                    <a:solidFill>
                      <a:srgbClr val="024731"/>
                    </a:solidFill>
                    <a:effectLst/>
                    <a:uLnTx/>
                    <a:uFillTx/>
                    <a:latin typeface="Calibri" panose="020F0502020204030204"/>
                    <a:ea typeface="+mn-ea"/>
                    <a:cs typeface="+mn-cs"/>
                  </a:rPr>
                  <a:t>Find</a:t>
                </a:r>
              </a:p>
            </p:txBody>
          </p:sp>
        </p:grpSp>
        <p:pic>
          <p:nvPicPr>
            <p:cNvPr id="66" name="Graphic 65">
              <a:extLst>
                <a:ext uri="{FF2B5EF4-FFF2-40B4-BE49-F238E27FC236}">
                  <a16:creationId xmlns:a16="http://schemas.microsoft.com/office/drawing/2014/main" id="{2275B7A2-BA0F-B213-0DCD-24DB4AF475EC}"/>
                </a:ext>
              </a:extLst>
            </p:cNvPr>
            <p:cNvPicPr>
              <a:picLocks noChangeAspect="1"/>
            </p:cNvPicPr>
            <p:nvPr/>
          </p:nvPicPr>
          <p:blipFill rotWithShape="1">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rcRect l="41596" t="30689"/>
            <a:stretch/>
          </p:blipFill>
          <p:spPr>
            <a:xfrm>
              <a:off x="1252444" y="3244527"/>
              <a:ext cx="557175" cy="661235"/>
            </a:xfrm>
            <a:prstGeom prst="rect">
              <a:avLst/>
            </a:prstGeom>
          </p:spPr>
        </p:pic>
        <p:pic>
          <p:nvPicPr>
            <p:cNvPr id="67" name="Graphic 66">
              <a:extLst>
                <a:ext uri="{FF2B5EF4-FFF2-40B4-BE49-F238E27FC236}">
                  <a16:creationId xmlns:a16="http://schemas.microsoft.com/office/drawing/2014/main" id="{B2B8FC21-3423-A88D-1725-D7073C81D013}"/>
                </a:ext>
              </a:extLst>
            </p:cNvPr>
            <p:cNvPicPr>
              <a:picLocks noChangeAspect="1"/>
            </p:cNvPicPr>
            <p:nvPr/>
          </p:nvPicPr>
          <p:blipFill rotWithShape="1">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rcRect l="41596" t="30689"/>
            <a:stretch/>
          </p:blipFill>
          <p:spPr>
            <a:xfrm>
              <a:off x="1871748" y="3518645"/>
              <a:ext cx="356410" cy="422975"/>
            </a:xfrm>
            <a:prstGeom prst="rect">
              <a:avLst/>
            </a:prstGeom>
          </p:spPr>
        </p:pic>
      </p:grpSp>
    </p:spTree>
    <p:extLst>
      <p:ext uri="{BB962C8B-B14F-4D97-AF65-F5344CB8AC3E}">
        <p14:creationId xmlns:p14="http://schemas.microsoft.com/office/powerpoint/2010/main" val="9250705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ECEAC7C1-403F-FDE6-9497-4B5387566104}"/>
              </a:ext>
            </a:extLst>
          </p:cNvPr>
          <p:cNvSpPr>
            <a:spLocks noGrp="1"/>
          </p:cNvSpPr>
          <p:nvPr>
            <p:ph type="body" sz="quarter" idx="11"/>
          </p:nvPr>
        </p:nvSpPr>
        <p:spPr/>
        <p:txBody>
          <a:bodyPr/>
          <a:lstStyle/>
          <a:p>
            <a:r>
              <a:rPr lang="en-GB" dirty="0"/>
              <a:t>How do you access these utilities online? </a:t>
            </a:r>
          </a:p>
        </p:txBody>
      </p:sp>
      <p:grpSp>
        <p:nvGrpSpPr>
          <p:cNvPr id="4" name="Group 3">
            <a:extLst>
              <a:ext uri="{FF2B5EF4-FFF2-40B4-BE49-F238E27FC236}">
                <a16:creationId xmlns:a16="http://schemas.microsoft.com/office/drawing/2014/main" id="{9546DB74-ADA9-D942-8120-0686218D7199}"/>
              </a:ext>
            </a:extLst>
          </p:cNvPr>
          <p:cNvGrpSpPr/>
          <p:nvPr/>
        </p:nvGrpSpPr>
        <p:grpSpPr>
          <a:xfrm>
            <a:off x="2967376" y="2735011"/>
            <a:ext cx="2659459" cy="2261665"/>
            <a:chOff x="2967376" y="2735011"/>
            <a:chExt cx="2659459" cy="2261665"/>
          </a:xfrm>
        </p:grpSpPr>
        <p:pic>
          <p:nvPicPr>
            <p:cNvPr id="10" name="Graphic 9">
              <a:extLst>
                <a:ext uri="{FF2B5EF4-FFF2-40B4-BE49-F238E27FC236}">
                  <a16:creationId xmlns:a16="http://schemas.microsoft.com/office/drawing/2014/main" id="{710848A0-B173-55EE-A97D-53CEF3D3142B}"/>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p:blipFill>
          <p:spPr>
            <a:xfrm>
              <a:off x="3826835" y="2735011"/>
              <a:ext cx="1800000" cy="1800000"/>
            </a:xfrm>
            <a:prstGeom prst="rect">
              <a:avLst/>
            </a:prstGeom>
          </p:spPr>
        </p:pic>
        <p:sp>
          <p:nvSpPr>
            <p:cNvPr id="18" name="Arrow: Right 17">
              <a:extLst>
                <a:ext uri="{FF2B5EF4-FFF2-40B4-BE49-F238E27FC236}">
                  <a16:creationId xmlns:a16="http://schemas.microsoft.com/office/drawing/2014/main" id="{78BE027C-B400-C2DF-F7D6-A86D75F53C9C}"/>
                </a:ext>
              </a:extLst>
            </p:cNvPr>
            <p:cNvSpPr/>
            <p:nvPr/>
          </p:nvSpPr>
          <p:spPr>
            <a:xfrm>
              <a:off x="2967376" y="4654553"/>
              <a:ext cx="432000" cy="253218"/>
            </a:xfrm>
            <a:prstGeom prst="rightArrow">
              <a:avLst/>
            </a:prstGeom>
            <a:solidFill>
              <a:srgbClr val="649C00"/>
            </a:solidFill>
            <a:ln>
              <a:solidFill>
                <a:srgbClr val="649C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25" name="TextBox 24">
              <a:extLst>
                <a:ext uri="{FF2B5EF4-FFF2-40B4-BE49-F238E27FC236}">
                  <a16:creationId xmlns:a16="http://schemas.microsoft.com/office/drawing/2014/main" id="{33F57FC6-420A-FC73-AB67-0F1833C79182}"/>
                </a:ext>
              </a:extLst>
            </p:cNvPr>
            <p:cNvSpPr txBox="1"/>
            <p:nvPr/>
          </p:nvSpPr>
          <p:spPr>
            <a:xfrm>
              <a:off x="3826835" y="4535011"/>
              <a:ext cx="1800000" cy="46166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400" b="1" i="0" u="none" strike="noStrike" kern="1200" cap="none" spc="0" normalizeH="0" baseline="0" noProof="0">
                  <a:ln>
                    <a:noFill/>
                  </a:ln>
                  <a:solidFill>
                    <a:srgbClr val="024731"/>
                  </a:solidFill>
                  <a:effectLst/>
                  <a:uLnTx/>
                  <a:uFillTx/>
                  <a:latin typeface="Calibri" panose="020F0502020204030204"/>
                  <a:ea typeface="+mn-ea"/>
                  <a:cs typeface="+mn-cs"/>
                </a:rPr>
                <a:t>Sign up</a:t>
              </a:r>
            </a:p>
          </p:txBody>
        </p:sp>
      </p:grpSp>
      <p:grpSp>
        <p:nvGrpSpPr>
          <p:cNvPr id="6" name="Group 5">
            <a:extLst>
              <a:ext uri="{FF2B5EF4-FFF2-40B4-BE49-F238E27FC236}">
                <a16:creationId xmlns:a16="http://schemas.microsoft.com/office/drawing/2014/main" id="{F9056AB6-B584-75F8-840F-103681F44791}"/>
              </a:ext>
            </a:extLst>
          </p:cNvPr>
          <p:cNvGrpSpPr/>
          <p:nvPr/>
        </p:nvGrpSpPr>
        <p:grpSpPr>
          <a:xfrm>
            <a:off x="6054294" y="2735011"/>
            <a:ext cx="2659459" cy="2261665"/>
            <a:chOff x="6054294" y="2735011"/>
            <a:chExt cx="2659459" cy="2261665"/>
          </a:xfrm>
        </p:grpSpPr>
        <p:pic>
          <p:nvPicPr>
            <p:cNvPr id="11" name="Graphic 10">
              <a:extLst>
                <a:ext uri="{FF2B5EF4-FFF2-40B4-BE49-F238E27FC236}">
                  <a16:creationId xmlns:a16="http://schemas.microsoft.com/office/drawing/2014/main" id="{B5EC3819-56FE-6720-7C55-D4B4B16710BB}"/>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p:blipFill>
          <p:spPr>
            <a:xfrm>
              <a:off x="6913753" y="2735011"/>
              <a:ext cx="1800000" cy="1800000"/>
            </a:xfrm>
            <a:prstGeom prst="rect">
              <a:avLst/>
            </a:prstGeom>
          </p:spPr>
        </p:pic>
        <p:sp>
          <p:nvSpPr>
            <p:cNvPr id="19" name="Arrow: Right 18">
              <a:extLst>
                <a:ext uri="{FF2B5EF4-FFF2-40B4-BE49-F238E27FC236}">
                  <a16:creationId xmlns:a16="http://schemas.microsoft.com/office/drawing/2014/main" id="{52E1CAB1-4D0F-B0F3-D90B-9AD1DE0AF05D}"/>
                </a:ext>
              </a:extLst>
            </p:cNvPr>
            <p:cNvSpPr/>
            <p:nvPr/>
          </p:nvSpPr>
          <p:spPr>
            <a:xfrm>
              <a:off x="6054294" y="4654553"/>
              <a:ext cx="432000" cy="253218"/>
            </a:xfrm>
            <a:prstGeom prst="rightArrow">
              <a:avLst/>
            </a:prstGeom>
            <a:solidFill>
              <a:srgbClr val="649C00"/>
            </a:solidFill>
            <a:ln>
              <a:solidFill>
                <a:srgbClr val="649C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26" name="TextBox 25">
              <a:extLst>
                <a:ext uri="{FF2B5EF4-FFF2-40B4-BE49-F238E27FC236}">
                  <a16:creationId xmlns:a16="http://schemas.microsoft.com/office/drawing/2014/main" id="{FE753F8B-DEE5-A0E1-6426-FD7CFBC59F2B}"/>
                </a:ext>
              </a:extLst>
            </p:cNvPr>
            <p:cNvSpPr txBox="1"/>
            <p:nvPr/>
          </p:nvSpPr>
          <p:spPr>
            <a:xfrm>
              <a:off x="6913753" y="4535011"/>
              <a:ext cx="1800000" cy="46166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400" b="1" i="0" u="none" strike="noStrike" kern="1200" cap="none" spc="0" normalizeH="0" baseline="0" noProof="0" dirty="0">
                  <a:ln>
                    <a:noFill/>
                  </a:ln>
                  <a:solidFill>
                    <a:srgbClr val="024731"/>
                  </a:solidFill>
                  <a:effectLst/>
                  <a:uLnTx/>
                  <a:uFillTx/>
                  <a:latin typeface="Calibri" panose="020F0502020204030204"/>
                  <a:ea typeface="+mn-ea"/>
                  <a:cs typeface="+mn-cs"/>
                </a:rPr>
                <a:t>Set up</a:t>
              </a:r>
            </a:p>
          </p:txBody>
        </p:sp>
      </p:grpSp>
      <p:grpSp>
        <p:nvGrpSpPr>
          <p:cNvPr id="5" name="Group 4">
            <a:extLst>
              <a:ext uri="{FF2B5EF4-FFF2-40B4-BE49-F238E27FC236}">
                <a16:creationId xmlns:a16="http://schemas.microsoft.com/office/drawing/2014/main" id="{1ADF3F55-2296-6FC7-BB3A-F02E5AF23183}"/>
              </a:ext>
            </a:extLst>
          </p:cNvPr>
          <p:cNvGrpSpPr/>
          <p:nvPr/>
        </p:nvGrpSpPr>
        <p:grpSpPr>
          <a:xfrm>
            <a:off x="739917" y="2735011"/>
            <a:ext cx="1800000" cy="2261665"/>
            <a:chOff x="739917" y="2735011"/>
            <a:chExt cx="1800000" cy="2261665"/>
          </a:xfrm>
        </p:grpSpPr>
        <p:grpSp>
          <p:nvGrpSpPr>
            <p:cNvPr id="2" name="Group 1">
              <a:extLst>
                <a:ext uri="{FF2B5EF4-FFF2-40B4-BE49-F238E27FC236}">
                  <a16:creationId xmlns:a16="http://schemas.microsoft.com/office/drawing/2014/main" id="{D1A671F4-E481-2488-A71A-5EF14D6643D6}"/>
                </a:ext>
              </a:extLst>
            </p:cNvPr>
            <p:cNvGrpSpPr/>
            <p:nvPr/>
          </p:nvGrpSpPr>
          <p:grpSpPr>
            <a:xfrm>
              <a:off x="739917" y="2735011"/>
              <a:ext cx="1800000" cy="2261665"/>
              <a:chOff x="739917" y="2735011"/>
              <a:chExt cx="1800000" cy="2261665"/>
            </a:xfrm>
          </p:grpSpPr>
          <p:pic>
            <p:nvPicPr>
              <p:cNvPr id="9" name="Graphic 8">
                <a:extLst>
                  <a:ext uri="{FF2B5EF4-FFF2-40B4-BE49-F238E27FC236}">
                    <a16:creationId xmlns:a16="http://schemas.microsoft.com/office/drawing/2014/main" id="{E6BA2742-283A-C64E-849A-4EC878BC3589}"/>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p:blipFill>
            <p:spPr>
              <a:xfrm>
                <a:off x="739917" y="2735011"/>
                <a:ext cx="1800000" cy="1800000"/>
              </a:xfrm>
              <a:prstGeom prst="rect">
                <a:avLst/>
              </a:prstGeom>
            </p:spPr>
          </p:pic>
          <p:sp>
            <p:nvSpPr>
              <p:cNvPr id="24" name="TextBox 23">
                <a:extLst>
                  <a:ext uri="{FF2B5EF4-FFF2-40B4-BE49-F238E27FC236}">
                    <a16:creationId xmlns:a16="http://schemas.microsoft.com/office/drawing/2014/main" id="{3420F2E9-964A-97A9-75B3-1F4CBACDC23E}"/>
                  </a:ext>
                </a:extLst>
              </p:cNvPr>
              <p:cNvSpPr txBox="1"/>
              <p:nvPr/>
            </p:nvSpPr>
            <p:spPr>
              <a:xfrm>
                <a:off x="739917" y="4535011"/>
                <a:ext cx="1800000" cy="46166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400" b="1" i="0" u="none" strike="noStrike" kern="1200" cap="none" spc="0" normalizeH="0" baseline="0" noProof="0">
                    <a:ln>
                      <a:noFill/>
                    </a:ln>
                    <a:solidFill>
                      <a:srgbClr val="024731"/>
                    </a:solidFill>
                    <a:effectLst/>
                    <a:uLnTx/>
                    <a:uFillTx/>
                    <a:latin typeface="Calibri" panose="020F0502020204030204"/>
                    <a:ea typeface="+mn-ea"/>
                    <a:cs typeface="+mn-cs"/>
                  </a:rPr>
                  <a:t>Find</a:t>
                </a:r>
              </a:p>
            </p:txBody>
          </p:sp>
        </p:grpSp>
        <p:pic>
          <p:nvPicPr>
            <p:cNvPr id="66" name="Graphic 65">
              <a:extLst>
                <a:ext uri="{FF2B5EF4-FFF2-40B4-BE49-F238E27FC236}">
                  <a16:creationId xmlns:a16="http://schemas.microsoft.com/office/drawing/2014/main" id="{2275B7A2-BA0F-B213-0DCD-24DB4AF475EC}"/>
                </a:ext>
              </a:extLst>
            </p:cNvPr>
            <p:cNvPicPr>
              <a:picLocks noChangeAspect="1"/>
            </p:cNvPicPr>
            <p:nvPr/>
          </p:nvPicPr>
          <p:blipFill rotWithShape="1">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rcRect l="41596" t="30689"/>
            <a:stretch/>
          </p:blipFill>
          <p:spPr>
            <a:xfrm>
              <a:off x="1252444" y="3244527"/>
              <a:ext cx="557175" cy="661235"/>
            </a:xfrm>
            <a:prstGeom prst="rect">
              <a:avLst/>
            </a:prstGeom>
          </p:spPr>
        </p:pic>
        <p:pic>
          <p:nvPicPr>
            <p:cNvPr id="67" name="Graphic 66">
              <a:extLst>
                <a:ext uri="{FF2B5EF4-FFF2-40B4-BE49-F238E27FC236}">
                  <a16:creationId xmlns:a16="http://schemas.microsoft.com/office/drawing/2014/main" id="{B2B8FC21-3423-A88D-1725-D7073C81D013}"/>
                </a:ext>
              </a:extLst>
            </p:cNvPr>
            <p:cNvPicPr>
              <a:picLocks noChangeAspect="1"/>
            </p:cNvPicPr>
            <p:nvPr/>
          </p:nvPicPr>
          <p:blipFill rotWithShape="1">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rcRect l="41596" t="30689"/>
            <a:stretch/>
          </p:blipFill>
          <p:spPr>
            <a:xfrm>
              <a:off x="1871748" y="3518645"/>
              <a:ext cx="356410" cy="422975"/>
            </a:xfrm>
            <a:prstGeom prst="rect">
              <a:avLst/>
            </a:prstGeom>
          </p:spPr>
        </p:pic>
      </p:grpSp>
    </p:spTree>
    <p:extLst>
      <p:ext uri="{BB962C8B-B14F-4D97-AF65-F5344CB8AC3E}">
        <p14:creationId xmlns:p14="http://schemas.microsoft.com/office/powerpoint/2010/main" val="10841471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ECEAC7C1-403F-FDE6-9497-4B5387566104}"/>
              </a:ext>
            </a:extLst>
          </p:cNvPr>
          <p:cNvSpPr>
            <a:spLocks noGrp="1"/>
          </p:cNvSpPr>
          <p:nvPr>
            <p:ph type="body" sz="quarter" idx="11"/>
          </p:nvPr>
        </p:nvSpPr>
        <p:spPr/>
        <p:txBody>
          <a:bodyPr/>
          <a:lstStyle/>
          <a:p>
            <a:r>
              <a:rPr lang="en-GB"/>
              <a:t>How do you access these utilities online? </a:t>
            </a:r>
          </a:p>
        </p:txBody>
      </p:sp>
      <p:grpSp>
        <p:nvGrpSpPr>
          <p:cNvPr id="4" name="Group 3">
            <a:extLst>
              <a:ext uri="{FF2B5EF4-FFF2-40B4-BE49-F238E27FC236}">
                <a16:creationId xmlns:a16="http://schemas.microsoft.com/office/drawing/2014/main" id="{9546DB74-ADA9-D942-8120-0686218D7199}"/>
              </a:ext>
            </a:extLst>
          </p:cNvPr>
          <p:cNvGrpSpPr/>
          <p:nvPr/>
        </p:nvGrpSpPr>
        <p:grpSpPr>
          <a:xfrm>
            <a:off x="2967376" y="2735011"/>
            <a:ext cx="2659459" cy="2261665"/>
            <a:chOff x="2967376" y="2735011"/>
            <a:chExt cx="2659459" cy="2261665"/>
          </a:xfrm>
        </p:grpSpPr>
        <p:pic>
          <p:nvPicPr>
            <p:cNvPr id="10" name="Graphic 9">
              <a:extLst>
                <a:ext uri="{FF2B5EF4-FFF2-40B4-BE49-F238E27FC236}">
                  <a16:creationId xmlns:a16="http://schemas.microsoft.com/office/drawing/2014/main" id="{710848A0-B173-55EE-A97D-53CEF3D3142B}"/>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p:blipFill>
          <p:spPr>
            <a:xfrm>
              <a:off x="3826835" y="2735011"/>
              <a:ext cx="1800000" cy="1800000"/>
            </a:xfrm>
            <a:prstGeom prst="rect">
              <a:avLst/>
            </a:prstGeom>
          </p:spPr>
        </p:pic>
        <p:sp>
          <p:nvSpPr>
            <p:cNvPr id="18" name="Arrow: Right 17">
              <a:extLst>
                <a:ext uri="{FF2B5EF4-FFF2-40B4-BE49-F238E27FC236}">
                  <a16:creationId xmlns:a16="http://schemas.microsoft.com/office/drawing/2014/main" id="{78BE027C-B400-C2DF-F7D6-A86D75F53C9C}"/>
                </a:ext>
              </a:extLst>
            </p:cNvPr>
            <p:cNvSpPr/>
            <p:nvPr/>
          </p:nvSpPr>
          <p:spPr>
            <a:xfrm>
              <a:off x="2967376" y="4654553"/>
              <a:ext cx="432000" cy="253218"/>
            </a:xfrm>
            <a:prstGeom prst="rightArrow">
              <a:avLst/>
            </a:prstGeom>
            <a:solidFill>
              <a:srgbClr val="649C00"/>
            </a:solidFill>
            <a:ln>
              <a:solidFill>
                <a:srgbClr val="649C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25" name="TextBox 24">
              <a:extLst>
                <a:ext uri="{FF2B5EF4-FFF2-40B4-BE49-F238E27FC236}">
                  <a16:creationId xmlns:a16="http://schemas.microsoft.com/office/drawing/2014/main" id="{33F57FC6-420A-FC73-AB67-0F1833C79182}"/>
                </a:ext>
              </a:extLst>
            </p:cNvPr>
            <p:cNvSpPr txBox="1"/>
            <p:nvPr/>
          </p:nvSpPr>
          <p:spPr>
            <a:xfrm>
              <a:off x="3826835" y="4535011"/>
              <a:ext cx="1800000" cy="46166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400" b="1" i="0" u="none" strike="noStrike" kern="1200" cap="none" spc="0" normalizeH="0" baseline="0" noProof="0">
                  <a:ln>
                    <a:noFill/>
                  </a:ln>
                  <a:solidFill>
                    <a:srgbClr val="024731"/>
                  </a:solidFill>
                  <a:effectLst/>
                  <a:uLnTx/>
                  <a:uFillTx/>
                  <a:latin typeface="Calibri" panose="020F0502020204030204"/>
                  <a:ea typeface="+mn-ea"/>
                  <a:cs typeface="+mn-cs"/>
                </a:rPr>
                <a:t>Sign up</a:t>
              </a:r>
            </a:p>
          </p:txBody>
        </p:sp>
      </p:grpSp>
      <p:grpSp>
        <p:nvGrpSpPr>
          <p:cNvPr id="6" name="Group 5">
            <a:extLst>
              <a:ext uri="{FF2B5EF4-FFF2-40B4-BE49-F238E27FC236}">
                <a16:creationId xmlns:a16="http://schemas.microsoft.com/office/drawing/2014/main" id="{F9056AB6-B584-75F8-840F-103681F44791}"/>
              </a:ext>
            </a:extLst>
          </p:cNvPr>
          <p:cNvGrpSpPr/>
          <p:nvPr/>
        </p:nvGrpSpPr>
        <p:grpSpPr>
          <a:xfrm>
            <a:off x="6054294" y="2735011"/>
            <a:ext cx="2659459" cy="2261665"/>
            <a:chOff x="6054294" y="2735011"/>
            <a:chExt cx="2659459" cy="2261665"/>
          </a:xfrm>
        </p:grpSpPr>
        <p:pic>
          <p:nvPicPr>
            <p:cNvPr id="11" name="Graphic 10">
              <a:extLst>
                <a:ext uri="{FF2B5EF4-FFF2-40B4-BE49-F238E27FC236}">
                  <a16:creationId xmlns:a16="http://schemas.microsoft.com/office/drawing/2014/main" id="{B5EC3819-56FE-6720-7C55-D4B4B16710BB}"/>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p:blipFill>
          <p:spPr>
            <a:xfrm>
              <a:off x="6913753" y="2735011"/>
              <a:ext cx="1800000" cy="1800000"/>
            </a:xfrm>
            <a:prstGeom prst="rect">
              <a:avLst/>
            </a:prstGeom>
          </p:spPr>
        </p:pic>
        <p:sp>
          <p:nvSpPr>
            <p:cNvPr id="19" name="Arrow: Right 18">
              <a:extLst>
                <a:ext uri="{FF2B5EF4-FFF2-40B4-BE49-F238E27FC236}">
                  <a16:creationId xmlns:a16="http://schemas.microsoft.com/office/drawing/2014/main" id="{52E1CAB1-4D0F-B0F3-D90B-9AD1DE0AF05D}"/>
                </a:ext>
              </a:extLst>
            </p:cNvPr>
            <p:cNvSpPr/>
            <p:nvPr/>
          </p:nvSpPr>
          <p:spPr>
            <a:xfrm>
              <a:off x="6054294" y="4654553"/>
              <a:ext cx="432000" cy="253218"/>
            </a:xfrm>
            <a:prstGeom prst="rightArrow">
              <a:avLst/>
            </a:prstGeom>
            <a:solidFill>
              <a:srgbClr val="649C00"/>
            </a:solidFill>
            <a:ln>
              <a:solidFill>
                <a:srgbClr val="649C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26" name="TextBox 25">
              <a:extLst>
                <a:ext uri="{FF2B5EF4-FFF2-40B4-BE49-F238E27FC236}">
                  <a16:creationId xmlns:a16="http://schemas.microsoft.com/office/drawing/2014/main" id="{FE753F8B-DEE5-A0E1-6426-FD7CFBC59F2B}"/>
                </a:ext>
              </a:extLst>
            </p:cNvPr>
            <p:cNvSpPr txBox="1"/>
            <p:nvPr/>
          </p:nvSpPr>
          <p:spPr>
            <a:xfrm>
              <a:off x="6913753" y="4535011"/>
              <a:ext cx="1800000" cy="46166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400" b="1" i="0" u="none" strike="noStrike" kern="1200" cap="none" spc="0" normalizeH="0" baseline="0" noProof="0">
                  <a:ln>
                    <a:noFill/>
                  </a:ln>
                  <a:solidFill>
                    <a:srgbClr val="024731"/>
                  </a:solidFill>
                  <a:effectLst/>
                  <a:uLnTx/>
                  <a:uFillTx/>
                  <a:latin typeface="Calibri" panose="020F0502020204030204"/>
                  <a:ea typeface="+mn-ea"/>
                  <a:cs typeface="+mn-cs"/>
                </a:rPr>
                <a:t>Set up</a:t>
              </a:r>
            </a:p>
          </p:txBody>
        </p:sp>
      </p:grpSp>
      <p:grpSp>
        <p:nvGrpSpPr>
          <p:cNvPr id="7" name="Group 6">
            <a:extLst>
              <a:ext uri="{FF2B5EF4-FFF2-40B4-BE49-F238E27FC236}">
                <a16:creationId xmlns:a16="http://schemas.microsoft.com/office/drawing/2014/main" id="{AD2E577B-6506-5D67-A61E-7C6CE0077FCE}"/>
              </a:ext>
            </a:extLst>
          </p:cNvPr>
          <p:cNvGrpSpPr/>
          <p:nvPr/>
        </p:nvGrpSpPr>
        <p:grpSpPr>
          <a:xfrm>
            <a:off x="9141212" y="2735011"/>
            <a:ext cx="2531864" cy="2261665"/>
            <a:chOff x="9141212" y="2735011"/>
            <a:chExt cx="2531864" cy="2261665"/>
          </a:xfrm>
        </p:grpSpPr>
        <p:pic>
          <p:nvPicPr>
            <p:cNvPr id="12" name="Graphic 11">
              <a:extLst>
                <a:ext uri="{FF2B5EF4-FFF2-40B4-BE49-F238E27FC236}">
                  <a16:creationId xmlns:a16="http://schemas.microsoft.com/office/drawing/2014/main" id="{29DFF53D-9F63-2461-A6BF-54B84F26A856}"/>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p:blipFill>
          <p:spPr>
            <a:xfrm>
              <a:off x="9873076" y="2735011"/>
              <a:ext cx="1800000" cy="1800000"/>
            </a:xfrm>
            <a:prstGeom prst="rect">
              <a:avLst/>
            </a:prstGeom>
          </p:spPr>
        </p:pic>
        <p:sp>
          <p:nvSpPr>
            <p:cNvPr id="20" name="Arrow: Right 19">
              <a:extLst>
                <a:ext uri="{FF2B5EF4-FFF2-40B4-BE49-F238E27FC236}">
                  <a16:creationId xmlns:a16="http://schemas.microsoft.com/office/drawing/2014/main" id="{DBBB44B3-48D4-5A11-9CE0-1F102E16BEB2}"/>
                </a:ext>
              </a:extLst>
            </p:cNvPr>
            <p:cNvSpPr/>
            <p:nvPr/>
          </p:nvSpPr>
          <p:spPr>
            <a:xfrm>
              <a:off x="9141212" y="4654553"/>
              <a:ext cx="432000" cy="253218"/>
            </a:xfrm>
            <a:prstGeom prst="rightArrow">
              <a:avLst/>
            </a:prstGeom>
            <a:solidFill>
              <a:srgbClr val="649C00"/>
            </a:solidFill>
            <a:ln>
              <a:solidFill>
                <a:srgbClr val="649C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27" name="TextBox 26">
              <a:extLst>
                <a:ext uri="{FF2B5EF4-FFF2-40B4-BE49-F238E27FC236}">
                  <a16:creationId xmlns:a16="http://schemas.microsoft.com/office/drawing/2014/main" id="{2A3D4D8C-CBBC-2EB5-6629-EA4FA7C4870B}"/>
                </a:ext>
              </a:extLst>
            </p:cNvPr>
            <p:cNvSpPr txBox="1"/>
            <p:nvPr/>
          </p:nvSpPr>
          <p:spPr>
            <a:xfrm>
              <a:off x="9873076" y="4535011"/>
              <a:ext cx="1800000" cy="46166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400" b="1" i="0" u="none" strike="noStrike" kern="1200" cap="none" spc="0" normalizeH="0" baseline="0" noProof="0">
                  <a:ln>
                    <a:noFill/>
                  </a:ln>
                  <a:solidFill>
                    <a:srgbClr val="024731"/>
                  </a:solidFill>
                  <a:effectLst/>
                  <a:uLnTx/>
                  <a:uFillTx/>
                  <a:latin typeface="Calibri" panose="020F0502020204030204"/>
                  <a:ea typeface="+mn-ea"/>
                  <a:cs typeface="+mn-cs"/>
                </a:rPr>
                <a:t>Explore</a:t>
              </a:r>
            </a:p>
          </p:txBody>
        </p:sp>
      </p:grpSp>
      <p:grpSp>
        <p:nvGrpSpPr>
          <p:cNvPr id="5" name="Group 4">
            <a:extLst>
              <a:ext uri="{FF2B5EF4-FFF2-40B4-BE49-F238E27FC236}">
                <a16:creationId xmlns:a16="http://schemas.microsoft.com/office/drawing/2014/main" id="{1ADF3F55-2296-6FC7-BB3A-F02E5AF23183}"/>
              </a:ext>
            </a:extLst>
          </p:cNvPr>
          <p:cNvGrpSpPr/>
          <p:nvPr/>
        </p:nvGrpSpPr>
        <p:grpSpPr>
          <a:xfrm>
            <a:off x="739917" y="2735011"/>
            <a:ext cx="1800000" cy="2261665"/>
            <a:chOff x="739917" y="2735011"/>
            <a:chExt cx="1800000" cy="2261665"/>
          </a:xfrm>
        </p:grpSpPr>
        <p:grpSp>
          <p:nvGrpSpPr>
            <p:cNvPr id="2" name="Group 1">
              <a:extLst>
                <a:ext uri="{FF2B5EF4-FFF2-40B4-BE49-F238E27FC236}">
                  <a16:creationId xmlns:a16="http://schemas.microsoft.com/office/drawing/2014/main" id="{D1A671F4-E481-2488-A71A-5EF14D6643D6}"/>
                </a:ext>
              </a:extLst>
            </p:cNvPr>
            <p:cNvGrpSpPr/>
            <p:nvPr/>
          </p:nvGrpSpPr>
          <p:grpSpPr>
            <a:xfrm>
              <a:off x="739917" y="2735011"/>
              <a:ext cx="1800000" cy="2261665"/>
              <a:chOff x="739917" y="2735011"/>
              <a:chExt cx="1800000" cy="2261665"/>
            </a:xfrm>
          </p:grpSpPr>
          <p:pic>
            <p:nvPicPr>
              <p:cNvPr id="9" name="Graphic 8">
                <a:extLst>
                  <a:ext uri="{FF2B5EF4-FFF2-40B4-BE49-F238E27FC236}">
                    <a16:creationId xmlns:a16="http://schemas.microsoft.com/office/drawing/2014/main" id="{E6BA2742-283A-C64E-849A-4EC878BC3589}"/>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rcRect/>
              <a:stretch/>
            </p:blipFill>
            <p:spPr>
              <a:xfrm>
                <a:off x="739917" y="2735011"/>
                <a:ext cx="1800000" cy="1800000"/>
              </a:xfrm>
              <a:prstGeom prst="rect">
                <a:avLst/>
              </a:prstGeom>
            </p:spPr>
          </p:pic>
          <p:sp>
            <p:nvSpPr>
              <p:cNvPr id="24" name="TextBox 23">
                <a:extLst>
                  <a:ext uri="{FF2B5EF4-FFF2-40B4-BE49-F238E27FC236}">
                    <a16:creationId xmlns:a16="http://schemas.microsoft.com/office/drawing/2014/main" id="{3420F2E9-964A-97A9-75B3-1F4CBACDC23E}"/>
                  </a:ext>
                </a:extLst>
              </p:cNvPr>
              <p:cNvSpPr txBox="1"/>
              <p:nvPr/>
            </p:nvSpPr>
            <p:spPr>
              <a:xfrm>
                <a:off x="739917" y="4535011"/>
                <a:ext cx="1800000" cy="46166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400" b="1" i="0" u="none" strike="noStrike" kern="1200" cap="none" spc="0" normalizeH="0" baseline="0" noProof="0">
                    <a:ln>
                      <a:noFill/>
                    </a:ln>
                    <a:solidFill>
                      <a:srgbClr val="024731"/>
                    </a:solidFill>
                    <a:effectLst/>
                    <a:uLnTx/>
                    <a:uFillTx/>
                    <a:latin typeface="Calibri" panose="020F0502020204030204"/>
                    <a:ea typeface="+mn-ea"/>
                    <a:cs typeface="+mn-cs"/>
                  </a:rPr>
                  <a:t>Find</a:t>
                </a:r>
              </a:p>
            </p:txBody>
          </p:sp>
        </p:grpSp>
        <p:pic>
          <p:nvPicPr>
            <p:cNvPr id="66" name="Graphic 65">
              <a:extLst>
                <a:ext uri="{FF2B5EF4-FFF2-40B4-BE49-F238E27FC236}">
                  <a16:creationId xmlns:a16="http://schemas.microsoft.com/office/drawing/2014/main" id="{2275B7A2-BA0F-B213-0DCD-24DB4AF475EC}"/>
                </a:ext>
              </a:extLst>
            </p:cNvPr>
            <p:cNvPicPr>
              <a:picLocks noChangeAspect="1"/>
            </p:cNvPicPr>
            <p:nvPr/>
          </p:nvPicPr>
          <p:blipFill rotWithShape="1">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rcRect l="41596" t="30689"/>
            <a:stretch/>
          </p:blipFill>
          <p:spPr>
            <a:xfrm>
              <a:off x="1252444" y="3244527"/>
              <a:ext cx="557175" cy="661235"/>
            </a:xfrm>
            <a:prstGeom prst="rect">
              <a:avLst/>
            </a:prstGeom>
          </p:spPr>
        </p:pic>
        <p:pic>
          <p:nvPicPr>
            <p:cNvPr id="67" name="Graphic 66">
              <a:extLst>
                <a:ext uri="{FF2B5EF4-FFF2-40B4-BE49-F238E27FC236}">
                  <a16:creationId xmlns:a16="http://schemas.microsoft.com/office/drawing/2014/main" id="{B2B8FC21-3423-A88D-1725-D7073C81D013}"/>
                </a:ext>
              </a:extLst>
            </p:cNvPr>
            <p:cNvPicPr>
              <a:picLocks noChangeAspect="1"/>
            </p:cNvPicPr>
            <p:nvPr/>
          </p:nvPicPr>
          <p:blipFill rotWithShape="1">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rcRect l="41596" t="30689"/>
            <a:stretch/>
          </p:blipFill>
          <p:spPr>
            <a:xfrm>
              <a:off x="1871748" y="3518645"/>
              <a:ext cx="356410" cy="422975"/>
            </a:xfrm>
            <a:prstGeom prst="rect">
              <a:avLst/>
            </a:prstGeom>
          </p:spPr>
        </p:pic>
      </p:grpSp>
    </p:spTree>
    <p:extLst>
      <p:ext uri="{BB962C8B-B14F-4D97-AF65-F5344CB8AC3E}">
        <p14:creationId xmlns:p14="http://schemas.microsoft.com/office/powerpoint/2010/main" val="15729547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BDB03BBE-21D7-F740-2522-0BD546561EB0}"/>
              </a:ext>
            </a:extLst>
          </p:cNvPr>
          <p:cNvSpPr>
            <a:spLocks noGrp="1"/>
          </p:cNvSpPr>
          <p:nvPr>
            <p:ph type="body" sz="quarter" idx="11"/>
          </p:nvPr>
        </p:nvSpPr>
        <p:spPr/>
        <p:txBody>
          <a:bodyPr/>
          <a:lstStyle/>
          <a:p>
            <a:r>
              <a:rPr lang="en-GB" dirty="0"/>
              <a:t>What can you do online? </a:t>
            </a:r>
          </a:p>
        </p:txBody>
      </p:sp>
      <p:pic>
        <p:nvPicPr>
          <p:cNvPr id="4" name="Picture Placeholder 3">
            <a:extLst>
              <a:ext uri="{FF2B5EF4-FFF2-40B4-BE49-F238E27FC236}">
                <a16:creationId xmlns:a16="http://schemas.microsoft.com/office/drawing/2014/main" id="{F83257EE-DAD9-DD44-73BF-4B597ADA7965}"/>
              </a:ext>
            </a:extLst>
          </p:cNvPr>
          <p:cNvPicPr>
            <a:picLocks noGrp="1" noChangeAspect="1"/>
          </p:cNvPicPr>
          <p:nvPr>
            <p:ph type="pic" sz="quarter" idx="10"/>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t="1796" b="1796"/>
          <a:stretch>
            <a:fillRect/>
          </a:stretch>
        </p:blipFill>
        <p:spPr/>
      </p:pic>
    </p:spTree>
    <p:extLst>
      <p:ext uri="{BB962C8B-B14F-4D97-AF65-F5344CB8AC3E}">
        <p14:creationId xmlns:p14="http://schemas.microsoft.com/office/powerpoint/2010/main" val="143933426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A49CFB1E-24BF-17E9-3727-D270D17EAA8D}"/>
              </a:ext>
            </a:extLst>
          </p:cNvPr>
          <p:cNvSpPr>
            <a:spLocks noGrp="1"/>
          </p:cNvSpPr>
          <p:nvPr>
            <p:ph type="body" sz="quarter" idx="11"/>
          </p:nvPr>
        </p:nvSpPr>
        <p:spPr/>
        <p:txBody>
          <a:bodyPr/>
          <a:lstStyle/>
          <a:p>
            <a:r>
              <a:rPr lang="en-GB" dirty="0"/>
              <a:t>You can </a:t>
            </a:r>
          </a:p>
        </p:txBody>
      </p:sp>
      <p:sp>
        <p:nvSpPr>
          <p:cNvPr id="4" name="Text Placeholder 3">
            <a:extLst>
              <a:ext uri="{FF2B5EF4-FFF2-40B4-BE49-F238E27FC236}">
                <a16:creationId xmlns:a16="http://schemas.microsoft.com/office/drawing/2014/main" id="{89B090E1-0540-C199-F552-2E5EA80C7007}"/>
              </a:ext>
            </a:extLst>
          </p:cNvPr>
          <p:cNvSpPr>
            <a:spLocks noGrp="1"/>
          </p:cNvSpPr>
          <p:nvPr>
            <p:ph type="body" sz="quarter" idx="12"/>
          </p:nvPr>
        </p:nvSpPr>
        <p:spPr/>
        <p:txBody>
          <a:bodyPr anchor="t"/>
          <a:lstStyle/>
          <a:p>
            <a:pPr marL="457200" lvl="0" indent="-457200">
              <a:buFont typeface="Arial" panose="020B0604020202020204" pitchFamily="34" charset="0"/>
              <a:buChar char="•"/>
            </a:pPr>
            <a:r>
              <a:rPr lang="en-GB" dirty="0"/>
              <a:t>View account</a:t>
            </a:r>
          </a:p>
          <a:p>
            <a:pPr marL="457200" lvl="0" indent="-457200">
              <a:buFont typeface="Arial" panose="020B0604020202020204" pitchFamily="34" charset="0"/>
              <a:buChar char="•"/>
            </a:pPr>
            <a:r>
              <a:rPr lang="en-GB" dirty="0"/>
              <a:t>Pay a bill</a:t>
            </a:r>
          </a:p>
          <a:p>
            <a:pPr marL="457200" lvl="0" indent="-457200">
              <a:buFont typeface="Arial" panose="020B0604020202020204" pitchFamily="34" charset="0"/>
              <a:buChar char="•"/>
            </a:pPr>
            <a:r>
              <a:rPr lang="en-GB" dirty="0"/>
              <a:t>Make changes</a:t>
            </a:r>
          </a:p>
          <a:p>
            <a:pPr marL="457200" lvl="0" indent="-457200">
              <a:buFont typeface="Arial" panose="020B0604020202020204" pitchFamily="34" charset="0"/>
              <a:buChar char="•"/>
            </a:pPr>
            <a:r>
              <a:rPr lang="en-GB" dirty="0"/>
              <a:t>Compare options</a:t>
            </a:r>
          </a:p>
          <a:p>
            <a:pPr marL="457200" lvl="0" indent="-457200">
              <a:buFont typeface="Arial" panose="020B0604020202020204" pitchFamily="34" charset="0"/>
              <a:buChar char="•"/>
            </a:pPr>
            <a:r>
              <a:rPr lang="en-GB" dirty="0"/>
              <a:t>Get help</a:t>
            </a:r>
          </a:p>
        </p:txBody>
      </p:sp>
      <p:pic>
        <p:nvPicPr>
          <p:cNvPr id="5" name="Picture Placeholder 4">
            <a:extLst>
              <a:ext uri="{FF2B5EF4-FFF2-40B4-BE49-F238E27FC236}">
                <a16:creationId xmlns:a16="http://schemas.microsoft.com/office/drawing/2014/main" id="{9FD34D44-490F-BC56-3306-201503729637}"/>
              </a:ext>
            </a:extLst>
          </p:cNvPr>
          <p:cNvPicPr>
            <a:picLocks noGrp="1" noChangeAspect="1"/>
          </p:cNvPicPr>
          <p:nvPr>
            <p:ph type="pic" sz="quarter" idx="10"/>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l="142" r="142"/>
          <a:stretch>
            <a:fillRect/>
          </a:stretch>
        </p:blipFill>
        <p:spPr>
          <a:prstGeom prst="rect">
            <a:avLst/>
          </a:prstGeom>
        </p:spPr>
      </p:pic>
    </p:spTree>
    <p:extLst>
      <p:ext uri="{BB962C8B-B14F-4D97-AF65-F5344CB8AC3E}">
        <p14:creationId xmlns:p14="http://schemas.microsoft.com/office/powerpoint/2010/main" val="74499494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A49CFB1E-24BF-17E9-3727-D270D17EAA8D}"/>
              </a:ext>
            </a:extLst>
          </p:cNvPr>
          <p:cNvSpPr>
            <a:spLocks noGrp="1"/>
          </p:cNvSpPr>
          <p:nvPr>
            <p:ph type="body" sz="quarter" idx="11"/>
          </p:nvPr>
        </p:nvSpPr>
        <p:spPr/>
        <p:txBody>
          <a:bodyPr/>
          <a:lstStyle/>
          <a:p>
            <a:r>
              <a:rPr lang="en-GB" dirty="0"/>
              <a:t>Help options</a:t>
            </a:r>
          </a:p>
        </p:txBody>
      </p:sp>
      <p:sp>
        <p:nvSpPr>
          <p:cNvPr id="5" name="Text Placeholder 4">
            <a:extLst>
              <a:ext uri="{FF2B5EF4-FFF2-40B4-BE49-F238E27FC236}">
                <a16:creationId xmlns:a16="http://schemas.microsoft.com/office/drawing/2014/main" id="{75C3C5C9-33BE-CBAE-D846-73EC07DDCCAE}"/>
              </a:ext>
            </a:extLst>
          </p:cNvPr>
          <p:cNvSpPr>
            <a:spLocks noGrp="1"/>
          </p:cNvSpPr>
          <p:nvPr>
            <p:ph type="body" sz="quarter" idx="12"/>
          </p:nvPr>
        </p:nvSpPr>
        <p:spPr/>
        <p:txBody>
          <a:bodyPr/>
          <a:lstStyle/>
          <a:p>
            <a:pPr>
              <a:lnSpc>
                <a:spcPct val="150000"/>
              </a:lnSpc>
            </a:pPr>
            <a:r>
              <a:rPr lang="en-GB" dirty="0"/>
              <a:t>FAQs</a:t>
            </a:r>
          </a:p>
          <a:p>
            <a:pPr>
              <a:lnSpc>
                <a:spcPct val="150000"/>
              </a:lnSpc>
            </a:pPr>
            <a:r>
              <a:rPr lang="en-GB" dirty="0"/>
              <a:t>Chatbots</a:t>
            </a:r>
          </a:p>
          <a:p>
            <a:pPr>
              <a:lnSpc>
                <a:spcPct val="150000"/>
              </a:lnSpc>
            </a:pPr>
            <a:r>
              <a:rPr lang="en-GB" dirty="0"/>
              <a:t>Help pages</a:t>
            </a:r>
          </a:p>
          <a:p>
            <a:pPr>
              <a:lnSpc>
                <a:spcPct val="150000"/>
              </a:lnSpc>
            </a:pPr>
            <a:r>
              <a:rPr lang="en-GB" dirty="0"/>
              <a:t>Contact Us </a:t>
            </a:r>
          </a:p>
        </p:txBody>
      </p:sp>
      <p:pic>
        <p:nvPicPr>
          <p:cNvPr id="8" name="Picture Placeholder 7">
            <a:extLst>
              <a:ext uri="{FF2B5EF4-FFF2-40B4-BE49-F238E27FC236}">
                <a16:creationId xmlns:a16="http://schemas.microsoft.com/office/drawing/2014/main" id="{5CEA1C70-CBD5-BB89-5BCD-0F4ABF7E6B3B}"/>
              </a:ext>
            </a:extLst>
          </p:cNvPr>
          <p:cNvPicPr>
            <a:picLocks noGrp="1" noChangeAspect="1"/>
          </p:cNvPicPr>
          <p:nvPr>
            <p:ph type="pic" sz="quarter" idx="10"/>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l="142" r="142"/>
          <a:stretch>
            <a:fillRect/>
          </a:stretch>
        </p:blipFill>
        <p:spPr>
          <a:prstGeom prst="rect">
            <a:avLst/>
          </a:prstGeom>
        </p:spPr>
      </p:pic>
    </p:spTree>
    <p:extLst>
      <p:ext uri="{BB962C8B-B14F-4D97-AF65-F5344CB8AC3E}">
        <p14:creationId xmlns:p14="http://schemas.microsoft.com/office/powerpoint/2010/main" val="26489912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Placeholder 6">
            <a:extLst>
              <a:ext uri="{FF2B5EF4-FFF2-40B4-BE49-F238E27FC236}">
                <a16:creationId xmlns:a16="http://schemas.microsoft.com/office/drawing/2014/main" id="{5358F104-128E-3F64-E5F8-7E0487879A25}"/>
              </a:ext>
            </a:extLst>
          </p:cNvPr>
          <p:cNvPicPr>
            <a:picLocks noGrp="1" noChangeAspect="1"/>
          </p:cNvPicPr>
          <p:nvPr>
            <p:ph type="pic" sz="quarter" idx="10"/>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l="142" r="142"/>
          <a:stretch/>
        </p:blipFill>
        <p:spPr>
          <a:xfrm>
            <a:off x="741760" y="2000841"/>
            <a:ext cx="3908977" cy="3920345"/>
          </a:xfrm>
        </p:spPr>
      </p:pic>
      <p:sp>
        <p:nvSpPr>
          <p:cNvPr id="3" name="Text Placeholder 2">
            <a:extLst>
              <a:ext uri="{FF2B5EF4-FFF2-40B4-BE49-F238E27FC236}">
                <a16:creationId xmlns:a16="http://schemas.microsoft.com/office/drawing/2014/main" id="{C538319E-8A2D-6BA8-09DE-94FD3FA2D1B1}"/>
              </a:ext>
            </a:extLst>
          </p:cNvPr>
          <p:cNvSpPr>
            <a:spLocks noGrp="1"/>
          </p:cNvSpPr>
          <p:nvPr>
            <p:ph type="body" sz="quarter" idx="11"/>
          </p:nvPr>
        </p:nvSpPr>
        <p:spPr>
          <a:xfrm>
            <a:off x="741760" y="460852"/>
            <a:ext cx="8883501" cy="880759"/>
          </a:xfrm>
        </p:spPr>
        <p:txBody>
          <a:bodyPr/>
          <a:lstStyle/>
          <a:p>
            <a:r>
              <a:rPr lang="en-GB" dirty="0"/>
              <a:t>Find the best deal online</a:t>
            </a:r>
          </a:p>
        </p:txBody>
      </p:sp>
      <p:sp>
        <p:nvSpPr>
          <p:cNvPr id="4" name="Text Placeholder 3">
            <a:extLst>
              <a:ext uri="{FF2B5EF4-FFF2-40B4-BE49-F238E27FC236}">
                <a16:creationId xmlns:a16="http://schemas.microsoft.com/office/drawing/2014/main" id="{181B8A29-AB14-5E9C-9A19-936F37C1A1BF}"/>
              </a:ext>
            </a:extLst>
          </p:cNvPr>
          <p:cNvSpPr>
            <a:spLocks noGrp="1"/>
          </p:cNvSpPr>
          <p:nvPr>
            <p:ph type="body" sz="quarter" idx="12"/>
          </p:nvPr>
        </p:nvSpPr>
        <p:spPr>
          <a:xfrm>
            <a:off x="5059680" y="2000840"/>
            <a:ext cx="6390560" cy="3920345"/>
          </a:xfrm>
        </p:spPr>
        <p:txBody>
          <a:bodyPr anchor="ctr"/>
          <a:lstStyle/>
          <a:p>
            <a:pPr marL="457200" lvl="0" indent="-457200">
              <a:buFont typeface="Arial" panose="020B0604020202020204" pitchFamily="34" charset="0"/>
              <a:buChar char="•"/>
            </a:pPr>
            <a:r>
              <a:rPr lang="en-GB" dirty="0"/>
              <a:t>Compare products and providers</a:t>
            </a:r>
          </a:p>
          <a:p>
            <a:pPr marL="457200" lvl="0" indent="-457200">
              <a:buFont typeface="Arial" panose="020B0604020202020204" pitchFamily="34" charset="0"/>
              <a:buChar char="•"/>
            </a:pPr>
            <a:r>
              <a:rPr lang="en-GB" dirty="0"/>
              <a:t>See what others are saying</a:t>
            </a:r>
          </a:p>
          <a:p>
            <a:pPr marL="457200" lvl="0" indent="-457200">
              <a:buFont typeface="Arial" panose="020B0604020202020204" pitchFamily="34" charset="0"/>
              <a:buChar char="•"/>
            </a:pPr>
            <a:r>
              <a:rPr lang="en-GB" dirty="0"/>
              <a:t>Switch over easily</a:t>
            </a:r>
          </a:p>
        </p:txBody>
      </p:sp>
    </p:spTree>
    <p:extLst>
      <p:ext uri="{BB962C8B-B14F-4D97-AF65-F5344CB8AC3E}">
        <p14:creationId xmlns:p14="http://schemas.microsoft.com/office/powerpoint/2010/main" val="386603275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Placeholder 9">
            <a:extLst>
              <a:ext uri="{FF2B5EF4-FFF2-40B4-BE49-F238E27FC236}">
                <a16:creationId xmlns:a16="http://schemas.microsoft.com/office/drawing/2014/main" id="{0BA85DA7-8CD8-3AF0-FFBC-0A6FCCC90F56}"/>
              </a:ext>
            </a:extLst>
          </p:cNvPr>
          <p:cNvPicPr>
            <a:picLocks noGrp="1" noChangeAspect="1"/>
          </p:cNvPicPr>
          <p:nvPr>
            <p:ph type="pic" sz="quarter" idx="10"/>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l="145" r="145"/>
          <a:stretch/>
        </p:blipFill>
        <p:spPr>
          <a:prstGeom prst="rect">
            <a:avLst/>
          </a:prstGeom>
        </p:spPr>
      </p:pic>
      <p:sp>
        <p:nvSpPr>
          <p:cNvPr id="3" name="Text Placeholder 2">
            <a:extLst>
              <a:ext uri="{FF2B5EF4-FFF2-40B4-BE49-F238E27FC236}">
                <a16:creationId xmlns:a16="http://schemas.microsoft.com/office/drawing/2014/main" id="{C538319E-8A2D-6BA8-09DE-94FD3FA2D1B1}"/>
              </a:ext>
            </a:extLst>
          </p:cNvPr>
          <p:cNvSpPr>
            <a:spLocks noGrp="1"/>
          </p:cNvSpPr>
          <p:nvPr>
            <p:ph type="body" sz="quarter" idx="11"/>
          </p:nvPr>
        </p:nvSpPr>
        <p:spPr>
          <a:xfrm>
            <a:off x="337718" y="460852"/>
            <a:ext cx="9667514" cy="880759"/>
          </a:xfrm>
        </p:spPr>
        <p:txBody>
          <a:bodyPr/>
          <a:lstStyle/>
          <a:p>
            <a:r>
              <a:rPr lang="en-GB" dirty="0"/>
              <a:t>Know what you’re spending</a:t>
            </a:r>
          </a:p>
        </p:txBody>
      </p:sp>
      <p:sp>
        <p:nvSpPr>
          <p:cNvPr id="7" name="Text Placeholder 6">
            <a:extLst>
              <a:ext uri="{FF2B5EF4-FFF2-40B4-BE49-F238E27FC236}">
                <a16:creationId xmlns:a16="http://schemas.microsoft.com/office/drawing/2014/main" id="{3B00CEF3-2F7D-0D95-D2F3-FAA4C3DBBAF1}"/>
              </a:ext>
            </a:extLst>
          </p:cNvPr>
          <p:cNvSpPr>
            <a:spLocks noGrp="1"/>
          </p:cNvSpPr>
          <p:nvPr>
            <p:ph type="body" sz="quarter" idx="12"/>
          </p:nvPr>
        </p:nvSpPr>
        <p:spPr/>
        <p:txBody>
          <a:bodyPr/>
          <a:lstStyle/>
          <a:p>
            <a:pPr marL="514350" indent="-514350">
              <a:buFont typeface="Arial" panose="020B0604020202020204" pitchFamily="34" charset="0"/>
              <a:buChar char="•"/>
            </a:pPr>
            <a:r>
              <a:rPr lang="en-GB" dirty="0"/>
              <a:t>Smart meters and energy apps</a:t>
            </a:r>
          </a:p>
          <a:p>
            <a:pPr marL="514350" indent="-514350">
              <a:buFont typeface="Arial" panose="020B0604020202020204" pitchFamily="34" charset="0"/>
              <a:buChar char="•"/>
            </a:pPr>
            <a:r>
              <a:rPr lang="en-GB" dirty="0"/>
              <a:t>Online accounts</a:t>
            </a:r>
          </a:p>
          <a:p>
            <a:pPr marL="514350" indent="-514350">
              <a:buFont typeface="Arial" panose="020B0604020202020204" pitchFamily="34" charset="0"/>
              <a:buChar char="•"/>
            </a:pPr>
            <a:r>
              <a:rPr lang="en-GB" dirty="0"/>
              <a:t>Banking sites and apps</a:t>
            </a:r>
          </a:p>
        </p:txBody>
      </p:sp>
      <p:sp>
        <p:nvSpPr>
          <p:cNvPr id="9" name="Text Placeholder 3">
            <a:extLst>
              <a:ext uri="{FF2B5EF4-FFF2-40B4-BE49-F238E27FC236}">
                <a16:creationId xmlns:a16="http://schemas.microsoft.com/office/drawing/2014/main" id="{E8FB3EF6-F458-8F1B-3354-924972BC239E}"/>
              </a:ext>
            </a:extLst>
          </p:cNvPr>
          <p:cNvSpPr txBox="1">
            <a:spLocks/>
          </p:cNvSpPr>
          <p:nvPr/>
        </p:nvSpPr>
        <p:spPr>
          <a:xfrm>
            <a:off x="6338240" y="3024554"/>
            <a:ext cx="5112000" cy="2896629"/>
          </a:xfrm>
          <a:prstGeom prst="rect">
            <a:avLst/>
          </a:prstGeom>
        </p:spPr>
        <p:txBody>
          <a:bodyPr anchor="t"/>
          <a:lstStyle>
            <a:lvl1pPr marL="0" indent="0" algn="l" defTabSz="914400" rtl="0" eaLnBrk="1" latinLnBrk="0" hangingPunct="1">
              <a:lnSpc>
                <a:spcPct val="90000"/>
              </a:lnSpc>
              <a:spcBef>
                <a:spcPts val="1000"/>
              </a:spcBef>
              <a:buClr>
                <a:srgbClr val="024731"/>
              </a:buClr>
              <a:buFont typeface="+mj-lt"/>
              <a:buNone/>
              <a:defRPr sz="3200" kern="1200">
                <a:solidFill>
                  <a:srgbClr val="024731"/>
                </a:solidFill>
                <a:latin typeface="Lloyds Bank Jack Medium" panose="02000606060000020004" pitchFamily="50" charset="0"/>
                <a:ea typeface="+mn-ea"/>
                <a:cs typeface="+mn-cs"/>
              </a:defRPr>
            </a:lvl1pPr>
            <a:lvl2pPr marL="457200" indent="0" algn="l" defTabSz="914400" rtl="0" eaLnBrk="1" latinLnBrk="0" hangingPunct="1">
              <a:lnSpc>
                <a:spcPct val="90000"/>
              </a:lnSpc>
              <a:spcBef>
                <a:spcPts val="500"/>
              </a:spcBef>
              <a:buClr>
                <a:srgbClr val="024731"/>
              </a:buClr>
              <a:buFont typeface="+mj-lt"/>
              <a:buNone/>
              <a:defRPr sz="2400" kern="1200">
                <a:solidFill>
                  <a:srgbClr val="024731"/>
                </a:solidFill>
                <a:latin typeface="Lloyds Bank Jack" panose="02000503040000020004" pitchFamily="50"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514350" indent="-514350">
              <a:buFont typeface="+mj-lt"/>
              <a:buAutoNum type="arabicPeriod"/>
            </a:pPr>
            <a:endParaRPr lang="en-GB" dirty="0"/>
          </a:p>
        </p:txBody>
      </p:sp>
    </p:spTree>
    <p:extLst>
      <p:ext uri="{BB962C8B-B14F-4D97-AF65-F5344CB8AC3E}">
        <p14:creationId xmlns:p14="http://schemas.microsoft.com/office/powerpoint/2010/main" val="58415534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Placeholder 9">
            <a:extLst>
              <a:ext uri="{FF2B5EF4-FFF2-40B4-BE49-F238E27FC236}">
                <a16:creationId xmlns:a16="http://schemas.microsoft.com/office/drawing/2014/main" id="{0BA85DA7-8CD8-3AF0-FFBC-0A6FCCC90F56}"/>
              </a:ext>
            </a:extLst>
          </p:cNvPr>
          <p:cNvPicPr>
            <a:picLocks noGrp="1" noChangeAspect="1"/>
          </p:cNvPicPr>
          <p:nvPr>
            <p:ph type="pic" sz="quarter" idx="10"/>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l="142" r="142"/>
          <a:stretch/>
        </p:blipFill>
        <p:spPr>
          <a:prstGeom prst="rect">
            <a:avLst/>
          </a:prstGeom>
        </p:spPr>
      </p:pic>
      <p:sp>
        <p:nvSpPr>
          <p:cNvPr id="3" name="Text Placeholder 2">
            <a:extLst>
              <a:ext uri="{FF2B5EF4-FFF2-40B4-BE49-F238E27FC236}">
                <a16:creationId xmlns:a16="http://schemas.microsoft.com/office/drawing/2014/main" id="{C538319E-8A2D-6BA8-09DE-94FD3FA2D1B1}"/>
              </a:ext>
            </a:extLst>
          </p:cNvPr>
          <p:cNvSpPr>
            <a:spLocks noGrp="1"/>
          </p:cNvSpPr>
          <p:nvPr>
            <p:ph type="body" sz="quarter" idx="11"/>
          </p:nvPr>
        </p:nvSpPr>
        <p:spPr/>
        <p:txBody>
          <a:bodyPr/>
          <a:lstStyle/>
          <a:p>
            <a:r>
              <a:rPr lang="en-GB" dirty="0"/>
              <a:t>More money-saving tips</a:t>
            </a:r>
          </a:p>
        </p:txBody>
      </p:sp>
      <p:sp>
        <p:nvSpPr>
          <p:cNvPr id="7" name="Text Placeholder 6">
            <a:extLst>
              <a:ext uri="{FF2B5EF4-FFF2-40B4-BE49-F238E27FC236}">
                <a16:creationId xmlns:a16="http://schemas.microsoft.com/office/drawing/2014/main" id="{3B00CEF3-2F7D-0D95-D2F3-FAA4C3DBBAF1}"/>
              </a:ext>
            </a:extLst>
          </p:cNvPr>
          <p:cNvSpPr>
            <a:spLocks noGrp="1"/>
          </p:cNvSpPr>
          <p:nvPr>
            <p:ph type="body" sz="quarter" idx="12"/>
          </p:nvPr>
        </p:nvSpPr>
        <p:spPr/>
        <p:txBody>
          <a:bodyPr/>
          <a:lstStyle/>
          <a:p>
            <a:pPr marL="514350" indent="-514350">
              <a:buFont typeface="Arial" panose="020B0604020202020204" pitchFamily="34" charset="0"/>
              <a:buChar char="•"/>
            </a:pPr>
            <a:r>
              <a:rPr lang="en-GB" dirty="0"/>
              <a:t>Make the most of special offers</a:t>
            </a:r>
          </a:p>
          <a:p>
            <a:pPr marL="514350" indent="-514350">
              <a:buFont typeface="Arial" panose="020B0604020202020204" pitchFamily="34" charset="0"/>
              <a:buChar char="•"/>
            </a:pPr>
            <a:r>
              <a:rPr lang="en-GB" dirty="0"/>
              <a:t>Check before you renew</a:t>
            </a:r>
          </a:p>
        </p:txBody>
      </p:sp>
      <p:sp>
        <p:nvSpPr>
          <p:cNvPr id="9" name="Text Placeholder 3">
            <a:extLst>
              <a:ext uri="{FF2B5EF4-FFF2-40B4-BE49-F238E27FC236}">
                <a16:creationId xmlns:a16="http://schemas.microsoft.com/office/drawing/2014/main" id="{E8FB3EF6-F458-8F1B-3354-924972BC239E}"/>
              </a:ext>
            </a:extLst>
          </p:cNvPr>
          <p:cNvSpPr txBox="1">
            <a:spLocks/>
          </p:cNvSpPr>
          <p:nvPr/>
        </p:nvSpPr>
        <p:spPr>
          <a:xfrm>
            <a:off x="6338240" y="3024554"/>
            <a:ext cx="5112000" cy="2896629"/>
          </a:xfrm>
          <a:prstGeom prst="rect">
            <a:avLst/>
          </a:prstGeom>
        </p:spPr>
        <p:txBody>
          <a:bodyPr anchor="t"/>
          <a:lstStyle>
            <a:lvl1pPr marL="0" indent="0" algn="l" defTabSz="914400" rtl="0" eaLnBrk="1" latinLnBrk="0" hangingPunct="1">
              <a:lnSpc>
                <a:spcPct val="90000"/>
              </a:lnSpc>
              <a:spcBef>
                <a:spcPts val="1000"/>
              </a:spcBef>
              <a:buClr>
                <a:srgbClr val="024731"/>
              </a:buClr>
              <a:buFont typeface="+mj-lt"/>
              <a:buNone/>
              <a:defRPr sz="3200" kern="1200">
                <a:solidFill>
                  <a:srgbClr val="024731"/>
                </a:solidFill>
                <a:latin typeface="Lloyds Bank Jack Medium" panose="02000606060000020004" pitchFamily="50" charset="0"/>
                <a:ea typeface="+mn-ea"/>
                <a:cs typeface="+mn-cs"/>
              </a:defRPr>
            </a:lvl1pPr>
            <a:lvl2pPr marL="457200" indent="0" algn="l" defTabSz="914400" rtl="0" eaLnBrk="1" latinLnBrk="0" hangingPunct="1">
              <a:lnSpc>
                <a:spcPct val="90000"/>
              </a:lnSpc>
              <a:spcBef>
                <a:spcPts val="500"/>
              </a:spcBef>
              <a:buClr>
                <a:srgbClr val="024731"/>
              </a:buClr>
              <a:buFont typeface="+mj-lt"/>
              <a:buNone/>
              <a:defRPr sz="2400" kern="1200">
                <a:solidFill>
                  <a:srgbClr val="024731"/>
                </a:solidFill>
                <a:latin typeface="Lloyds Bank Jack" panose="02000503040000020004" pitchFamily="50"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514350" indent="-514350">
              <a:buFont typeface="+mj-lt"/>
              <a:buAutoNum type="arabicPeriod"/>
            </a:pPr>
            <a:endParaRPr lang="en-GB" dirty="0"/>
          </a:p>
        </p:txBody>
      </p:sp>
    </p:spTree>
    <p:extLst>
      <p:ext uri="{BB962C8B-B14F-4D97-AF65-F5344CB8AC3E}">
        <p14:creationId xmlns:p14="http://schemas.microsoft.com/office/powerpoint/2010/main" val="84642274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3575246C-AFA8-CD7D-5699-99EF695B6619}"/>
              </a:ext>
            </a:extLst>
          </p:cNvPr>
          <p:cNvSpPr>
            <a:spLocks noGrp="1"/>
          </p:cNvSpPr>
          <p:nvPr>
            <p:ph type="body" sz="quarter" idx="11"/>
          </p:nvPr>
        </p:nvSpPr>
        <p:spPr/>
        <p:txBody>
          <a:bodyPr/>
          <a:lstStyle/>
          <a:p>
            <a:r>
              <a:rPr lang="en-GB" dirty="0"/>
              <a:t>Staying safe online </a:t>
            </a:r>
          </a:p>
        </p:txBody>
      </p:sp>
      <p:sp>
        <p:nvSpPr>
          <p:cNvPr id="4" name="Text Placeholder 3">
            <a:extLst>
              <a:ext uri="{FF2B5EF4-FFF2-40B4-BE49-F238E27FC236}">
                <a16:creationId xmlns:a16="http://schemas.microsoft.com/office/drawing/2014/main" id="{ADB8F9B0-EF90-CFE8-8EA4-FFD52CC8A66A}"/>
              </a:ext>
            </a:extLst>
          </p:cNvPr>
          <p:cNvSpPr>
            <a:spLocks noGrp="1"/>
          </p:cNvSpPr>
          <p:nvPr>
            <p:ph type="body" sz="quarter" idx="12"/>
          </p:nvPr>
        </p:nvSpPr>
        <p:spPr>
          <a:xfrm>
            <a:off x="5059680" y="2000840"/>
            <a:ext cx="5303520" cy="3920345"/>
          </a:xfrm>
        </p:spPr>
        <p:txBody>
          <a:bodyPr/>
          <a:lstStyle/>
          <a:p>
            <a:pPr marL="457200" indent="-457200">
              <a:buFont typeface="Arial" panose="020B0604020202020204" pitchFamily="34" charset="0"/>
              <a:buChar char="•"/>
            </a:pPr>
            <a:r>
              <a:rPr lang="en-GB" dirty="0"/>
              <a:t>Check the site</a:t>
            </a:r>
          </a:p>
          <a:p>
            <a:pPr marL="457200" indent="-457200">
              <a:buFont typeface="Arial" panose="020B0604020202020204" pitchFamily="34" charset="0"/>
              <a:buChar char="•"/>
            </a:pPr>
            <a:r>
              <a:rPr lang="en-GB" dirty="0"/>
              <a:t>Keep your details safe</a:t>
            </a:r>
          </a:p>
          <a:p>
            <a:pPr marL="457200" indent="-457200">
              <a:buFont typeface="Arial" panose="020B0604020202020204" pitchFamily="34" charset="0"/>
              <a:buChar char="•"/>
            </a:pPr>
            <a:r>
              <a:rPr lang="en-GB" dirty="0"/>
              <a:t>Don’t pay or share over public Wi-Fi </a:t>
            </a:r>
          </a:p>
        </p:txBody>
      </p:sp>
      <p:pic>
        <p:nvPicPr>
          <p:cNvPr id="5" name="Picture Placeholder 4">
            <a:extLst>
              <a:ext uri="{FF2B5EF4-FFF2-40B4-BE49-F238E27FC236}">
                <a16:creationId xmlns:a16="http://schemas.microsoft.com/office/drawing/2014/main" id="{905B823D-901C-A49C-8968-2A684E3F4AD4}"/>
              </a:ext>
            </a:extLst>
          </p:cNvPr>
          <p:cNvPicPr>
            <a:picLocks noGrp="1" noChangeAspect="1"/>
          </p:cNvPicPr>
          <p:nvPr>
            <p:ph type="pic" sz="quarter" idx="10"/>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l="142" r="142"/>
          <a:stretch>
            <a:fillRect/>
          </a:stretch>
        </p:blipFill>
        <p:spPr>
          <a:xfrm>
            <a:off x="741363" y="2000250"/>
            <a:ext cx="3910012" cy="3921125"/>
          </a:xfrm>
        </p:spPr>
      </p:pic>
    </p:spTree>
    <p:extLst>
      <p:ext uri="{BB962C8B-B14F-4D97-AF65-F5344CB8AC3E}">
        <p14:creationId xmlns:p14="http://schemas.microsoft.com/office/powerpoint/2010/main" val="383090107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DA87D8D1-504D-E83F-6676-CA9A61DBB658}"/>
              </a:ext>
            </a:extLst>
          </p:cNvPr>
          <p:cNvSpPr>
            <a:spLocks noGrp="1"/>
          </p:cNvSpPr>
          <p:nvPr>
            <p:ph type="body" sz="quarter" idx="11"/>
          </p:nvPr>
        </p:nvSpPr>
        <p:spPr>
          <a:xfrm>
            <a:off x="941388" y="3304267"/>
            <a:ext cx="5154612" cy="1971862"/>
          </a:xfrm>
        </p:spPr>
        <p:txBody>
          <a:bodyPr/>
          <a:lstStyle/>
          <a:p>
            <a:r>
              <a:rPr lang="en-GB" sz="4800" dirty="0"/>
              <a:t>Pre-session survey</a:t>
            </a:r>
          </a:p>
        </p:txBody>
      </p:sp>
      <p:pic>
        <p:nvPicPr>
          <p:cNvPr id="5" name="Picture Placeholder 4" descr="A qr code on a white background&#10;&#10;Description automatically generated">
            <a:extLst>
              <a:ext uri="{FF2B5EF4-FFF2-40B4-BE49-F238E27FC236}">
                <a16:creationId xmlns:a16="http://schemas.microsoft.com/office/drawing/2014/main" id="{7ABB7A5D-EDE9-2440-1EDA-D0432D714BAE}"/>
              </a:ext>
            </a:extLst>
          </p:cNvPr>
          <p:cNvPicPr>
            <a:picLocks noGrp="1" noChangeAspect="1"/>
          </p:cNvPicPr>
          <p:nvPr>
            <p:ph type="pic" sz="quarter" idx="12"/>
          </p:nvPr>
        </p:nvPicPr>
        <p:blipFill>
          <a:blip r:embed="rId3">
            <a:extLst>
              <a:ext uri="{28A0092B-C50C-407E-A947-70E740481C1C}">
                <a14:useLocalDpi xmlns:a14="http://schemas.microsoft.com/office/drawing/2010/main" val="0"/>
              </a:ext>
            </a:extLst>
          </a:blip>
          <a:srcRect l="162" r="162"/>
          <a:stretch>
            <a:fillRect/>
          </a:stretch>
        </p:blipFill>
        <p:spPr/>
      </p:pic>
    </p:spTree>
    <p:extLst>
      <p:ext uri="{BB962C8B-B14F-4D97-AF65-F5344CB8AC3E}">
        <p14:creationId xmlns:p14="http://schemas.microsoft.com/office/powerpoint/2010/main" val="177687727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05FEFDFC-4196-5939-AC24-D528B39D84DE}"/>
              </a:ext>
            </a:extLst>
          </p:cNvPr>
          <p:cNvSpPr>
            <a:spLocks noGrp="1"/>
          </p:cNvSpPr>
          <p:nvPr>
            <p:ph type="body" sz="quarter" idx="11"/>
          </p:nvPr>
        </p:nvSpPr>
        <p:spPr>
          <a:xfrm>
            <a:off x="453004" y="460852"/>
            <a:ext cx="8883501" cy="880759"/>
          </a:xfrm>
        </p:spPr>
        <p:txBody>
          <a:bodyPr/>
          <a:lstStyle/>
          <a:p>
            <a:r>
              <a:rPr lang="en-GB" dirty="0"/>
              <a:t>Today you’ve seen how to:</a:t>
            </a:r>
          </a:p>
        </p:txBody>
      </p:sp>
      <p:sp>
        <p:nvSpPr>
          <p:cNvPr id="4" name="Text Placeholder 3">
            <a:extLst>
              <a:ext uri="{FF2B5EF4-FFF2-40B4-BE49-F238E27FC236}">
                <a16:creationId xmlns:a16="http://schemas.microsoft.com/office/drawing/2014/main" id="{1F20725D-AA92-6D28-7ED6-BBB433A3A659}"/>
              </a:ext>
            </a:extLst>
          </p:cNvPr>
          <p:cNvSpPr>
            <a:spLocks noGrp="1"/>
          </p:cNvSpPr>
          <p:nvPr>
            <p:ph type="body" sz="quarter" idx="12"/>
          </p:nvPr>
        </p:nvSpPr>
        <p:spPr/>
        <p:txBody>
          <a:bodyPr/>
          <a:lstStyle/>
          <a:p>
            <a:pPr lvl="0"/>
            <a:r>
              <a:rPr lang="en-GB" dirty="0"/>
              <a:t>View and manage bills online</a:t>
            </a:r>
          </a:p>
          <a:p>
            <a:pPr lvl="0"/>
            <a:r>
              <a:rPr lang="en-GB" dirty="0"/>
              <a:t>Access and manage utility accounts online</a:t>
            </a:r>
          </a:p>
          <a:p>
            <a:pPr lvl="0"/>
            <a:r>
              <a:rPr lang="en-GB" dirty="0"/>
              <a:t>Use comparison sites to save money </a:t>
            </a:r>
          </a:p>
        </p:txBody>
      </p:sp>
      <p:pic>
        <p:nvPicPr>
          <p:cNvPr id="5" name="Picture Placeholder 4">
            <a:extLst>
              <a:ext uri="{FF2B5EF4-FFF2-40B4-BE49-F238E27FC236}">
                <a16:creationId xmlns:a16="http://schemas.microsoft.com/office/drawing/2014/main" id="{0E2D5F64-2790-D497-FCF1-3B07A5F067BF}"/>
              </a:ext>
            </a:extLst>
          </p:cNvPr>
          <p:cNvPicPr>
            <a:picLocks noGrp="1" noChangeAspect="1"/>
          </p:cNvPicPr>
          <p:nvPr>
            <p:ph type="pic" sz="quarter" idx="10"/>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l="162" r="162"/>
          <a:stretch>
            <a:fillRect/>
          </a:stretch>
        </p:blipFill>
        <p:spPr>
          <a:xfrm>
            <a:off x="7402513" y="2000250"/>
            <a:ext cx="3908425" cy="3921125"/>
          </a:xfrm>
          <a:prstGeom prst="rect">
            <a:avLst/>
          </a:prstGeom>
        </p:spPr>
      </p:pic>
    </p:spTree>
    <p:extLst>
      <p:ext uri="{BB962C8B-B14F-4D97-AF65-F5344CB8AC3E}">
        <p14:creationId xmlns:p14="http://schemas.microsoft.com/office/powerpoint/2010/main" val="290763632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1C733931-DAC2-41BF-5EE8-17392868921D}"/>
              </a:ext>
            </a:extLst>
          </p:cNvPr>
          <p:cNvSpPr>
            <a:spLocks noGrp="1"/>
          </p:cNvSpPr>
          <p:nvPr>
            <p:ph type="body" sz="quarter" idx="11"/>
          </p:nvPr>
        </p:nvSpPr>
        <p:spPr/>
        <p:txBody>
          <a:bodyPr/>
          <a:lstStyle/>
          <a:p>
            <a:r>
              <a:rPr lang="en-GB" dirty="0"/>
              <a:t>Any questions?</a:t>
            </a:r>
          </a:p>
        </p:txBody>
      </p:sp>
      <p:pic>
        <p:nvPicPr>
          <p:cNvPr id="11" name="Picture Placeholder 10">
            <a:extLst>
              <a:ext uri="{FF2B5EF4-FFF2-40B4-BE49-F238E27FC236}">
                <a16:creationId xmlns:a16="http://schemas.microsoft.com/office/drawing/2014/main" id="{B14D302A-05DB-6388-AF54-5361512DD3E3}"/>
              </a:ext>
            </a:extLst>
          </p:cNvPr>
          <p:cNvPicPr>
            <a:picLocks noGrp="1" noChangeAspect="1"/>
          </p:cNvPicPr>
          <p:nvPr>
            <p:ph type="pic" sz="quarter" idx="12"/>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l="162" r="162"/>
          <a:stretch>
            <a:fillRect/>
          </a:stretch>
        </p:blipFill>
        <p:spPr/>
      </p:pic>
    </p:spTree>
    <p:extLst>
      <p:ext uri="{BB962C8B-B14F-4D97-AF65-F5344CB8AC3E}">
        <p14:creationId xmlns:p14="http://schemas.microsoft.com/office/powerpoint/2010/main" val="137484588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C3A6160-CADC-6367-E89C-1969F9465DBD}"/>
            </a:ext>
          </a:extLst>
        </p:cNvPr>
        <p:cNvGrpSpPr/>
        <p:nvPr/>
      </p:nvGrpSpPr>
      <p:grpSpPr>
        <a:xfrm>
          <a:off x="0" y="0"/>
          <a:ext cx="0" cy="0"/>
          <a:chOff x="0" y="0"/>
          <a:chExt cx="0" cy="0"/>
        </a:xfrm>
      </p:grpSpPr>
      <p:sp>
        <p:nvSpPr>
          <p:cNvPr id="2" name="Text Placeholder 1">
            <a:extLst>
              <a:ext uri="{FF2B5EF4-FFF2-40B4-BE49-F238E27FC236}">
                <a16:creationId xmlns:a16="http://schemas.microsoft.com/office/drawing/2014/main" id="{19AF8472-B1F4-19BE-1F7E-8A12917D1098}"/>
              </a:ext>
            </a:extLst>
          </p:cNvPr>
          <p:cNvSpPr>
            <a:spLocks noGrp="1"/>
          </p:cNvSpPr>
          <p:nvPr>
            <p:ph type="body" sz="quarter" idx="11"/>
          </p:nvPr>
        </p:nvSpPr>
        <p:spPr>
          <a:xfrm>
            <a:off x="941388" y="3304267"/>
            <a:ext cx="5154612" cy="1971862"/>
          </a:xfrm>
        </p:spPr>
        <p:txBody>
          <a:bodyPr/>
          <a:lstStyle/>
          <a:p>
            <a:r>
              <a:rPr lang="en-GB" sz="4800" dirty="0"/>
              <a:t>Post-session survey</a:t>
            </a:r>
          </a:p>
        </p:txBody>
      </p:sp>
      <p:pic>
        <p:nvPicPr>
          <p:cNvPr id="5" name="Picture Placeholder 4">
            <a:extLst>
              <a:ext uri="{FF2B5EF4-FFF2-40B4-BE49-F238E27FC236}">
                <a16:creationId xmlns:a16="http://schemas.microsoft.com/office/drawing/2014/main" id="{4F399F67-8BF6-88D9-61C6-5A483F70ED0B}"/>
              </a:ext>
            </a:extLst>
          </p:cNvPr>
          <p:cNvPicPr>
            <a:picLocks noGrp="1" noChangeAspect="1"/>
          </p:cNvPicPr>
          <p:nvPr>
            <p:ph type="pic" sz="quarter" idx="12"/>
          </p:nvPr>
        </p:nvPicPr>
        <p:blipFill>
          <a:blip r:embed="rId3">
            <a:extLst>
              <a:ext uri="{28A0092B-C50C-407E-A947-70E740481C1C}">
                <a14:useLocalDpi xmlns:a14="http://schemas.microsoft.com/office/drawing/2010/main" val="0"/>
              </a:ext>
            </a:extLst>
          </a:blip>
          <a:srcRect l="145" r="145"/>
          <a:stretch/>
        </p:blipFill>
        <p:spPr/>
      </p:pic>
    </p:spTree>
    <p:extLst>
      <p:ext uri="{BB962C8B-B14F-4D97-AF65-F5344CB8AC3E}">
        <p14:creationId xmlns:p14="http://schemas.microsoft.com/office/powerpoint/2010/main" val="23818217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54122799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8DE1AB79-6A48-D263-AC9E-356FBBB54A7E}"/>
              </a:ext>
            </a:extLst>
          </p:cNvPr>
          <p:cNvSpPr>
            <a:spLocks noGrp="1"/>
          </p:cNvSpPr>
          <p:nvPr>
            <p:ph type="body" sz="quarter" idx="11"/>
          </p:nvPr>
        </p:nvSpPr>
        <p:spPr/>
        <p:txBody>
          <a:bodyPr/>
          <a:lstStyle/>
          <a:p>
            <a:r>
              <a:rPr lang="en-GB" dirty="0"/>
              <a:t>Welcome</a:t>
            </a:r>
          </a:p>
        </p:txBody>
      </p:sp>
      <p:pic>
        <p:nvPicPr>
          <p:cNvPr id="4" name="Picture Placeholder 2">
            <a:extLst>
              <a:ext uri="{FF2B5EF4-FFF2-40B4-BE49-F238E27FC236}">
                <a16:creationId xmlns:a16="http://schemas.microsoft.com/office/drawing/2014/main" id="{FDE8D5A4-645D-DBE3-E851-8470933F3F3A}"/>
              </a:ext>
            </a:extLst>
          </p:cNvPr>
          <p:cNvPicPr>
            <a:picLocks noGrp="1" noChangeAspect="1"/>
          </p:cNvPicPr>
          <p:nvPr>
            <p:ph type="pic" sz="quarter" idx="12"/>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l="162" r="162"/>
          <a:stretch>
            <a:fillRect/>
          </a:stretch>
        </p:blipFill>
        <p:spPr>
          <a:xfrm>
            <a:off x="7402513" y="2000250"/>
            <a:ext cx="3908425" cy="3921125"/>
          </a:xfrm>
          <a:prstGeom prst="rect">
            <a:avLst/>
          </a:prstGeom>
        </p:spPr>
      </p:pic>
    </p:spTree>
    <p:extLst>
      <p:ext uri="{BB962C8B-B14F-4D97-AF65-F5344CB8AC3E}">
        <p14:creationId xmlns:p14="http://schemas.microsoft.com/office/powerpoint/2010/main" val="178789790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2253EE74-3DB1-6C6C-D81E-6920ACF7B20C}"/>
              </a:ext>
            </a:extLst>
          </p:cNvPr>
          <p:cNvSpPr>
            <a:spLocks noGrp="1"/>
          </p:cNvSpPr>
          <p:nvPr>
            <p:ph type="body" sz="quarter" idx="11"/>
          </p:nvPr>
        </p:nvSpPr>
        <p:spPr>
          <a:xfrm>
            <a:off x="397378" y="2936034"/>
            <a:ext cx="6605306" cy="985931"/>
          </a:xfrm>
        </p:spPr>
        <p:txBody>
          <a:bodyPr/>
          <a:lstStyle/>
          <a:p>
            <a:r>
              <a:rPr lang="en-GB" dirty="0"/>
              <a:t>How to get the most from this session</a:t>
            </a:r>
          </a:p>
        </p:txBody>
      </p:sp>
      <p:pic>
        <p:nvPicPr>
          <p:cNvPr id="1026" name="Picture 2">
            <a:extLst>
              <a:ext uri="{FF2B5EF4-FFF2-40B4-BE49-F238E27FC236}">
                <a16:creationId xmlns:a16="http://schemas.microsoft.com/office/drawing/2014/main" id="{AC7D6C5A-8888-D7AF-93DD-2654D892000B}"/>
              </a:ext>
            </a:extLst>
          </p:cNvPr>
          <p:cNvPicPr>
            <a:picLocks noGrp="1" noChangeAspect="1" noChangeArrowheads="1"/>
          </p:cNvPicPr>
          <p:nvPr>
            <p:ph type="pic" sz="quarter" idx="12"/>
          </p:nvPr>
        </p:nvPicPr>
        <p:blipFill>
          <a:blip r:embed="rId3">
            <a:extLst>
              <a:ext uri="{28A0092B-C50C-407E-A947-70E740481C1C}">
                <a14:useLocalDpi xmlns:a14="http://schemas.microsoft.com/office/drawing/2010/main" val="0"/>
              </a:ext>
            </a:extLst>
          </a:blip>
          <a:srcRect l="162" r="162"/>
          <a:stretch>
            <a:fillRect/>
          </a:stretch>
        </p:blipFill>
        <p:spPr bwMode="auto">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8073094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0ECCB3B5-50EE-45D3-EC9D-65F821C988B7}"/>
              </a:ext>
            </a:extLst>
          </p:cNvPr>
          <p:cNvSpPr>
            <a:spLocks noGrp="1"/>
          </p:cNvSpPr>
          <p:nvPr>
            <p:ph type="body" sz="quarter" idx="11"/>
          </p:nvPr>
        </p:nvSpPr>
        <p:spPr>
          <a:xfrm>
            <a:off x="372791" y="460852"/>
            <a:ext cx="8883501" cy="880759"/>
          </a:xfrm>
        </p:spPr>
        <p:txBody>
          <a:bodyPr/>
          <a:lstStyle/>
          <a:p>
            <a:r>
              <a:rPr lang="en-GB" dirty="0"/>
              <a:t>Today we want to help you:</a:t>
            </a:r>
          </a:p>
        </p:txBody>
      </p:sp>
      <p:sp>
        <p:nvSpPr>
          <p:cNvPr id="4" name="Text Placeholder 3">
            <a:extLst>
              <a:ext uri="{FF2B5EF4-FFF2-40B4-BE49-F238E27FC236}">
                <a16:creationId xmlns:a16="http://schemas.microsoft.com/office/drawing/2014/main" id="{1648167C-294F-15CC-7F35-BAAD88F96D53}"/>
              </a:ext>
            </a:extLst>
          </p:cNvPr>
          <p:cNvSpPr>
            <a:spLocks noGrp="1"/>
          </p:cNvSpPr>
          <p:nvPr>
            <p:ph type="body" sz="quarter" idx="12"/>
          </p:nvPr>
        </p:nvSpPr>
        <p:spPr/>
        <p:txBody>
          <a:bodyPr/>
          <a:lstStyle/>
          <a:p>
            <a:pPr>
              <a:buFont typeface="Wingdings" pitchFamily="2" charset="2"/>
              <a:buChar char="ü"/>
            </a:pPr>
            <a:r>
              <a:rPr lang="en-GB" dirty="0"/>
              <a:t>View and manage bills online</a:t>
            </a:r>
          </a:p>
          <a:p>
            <a:pPr>
              <a:buFont typeface="Wingdings" pitchFamily="2" charset="2"/>
              <a:buChar char="ü"/>
            </a:pPr>
            <a:r>
              <a:rPr lang="en-GB" dirty="0"/>
              <a:t>Access and manage utility accounts online</a:t>
            </a:r>
          </a:p>
          <a:p>
            <a:pPr>
              <a:buFont typeface="Wingdings" pitchFamily="2" charset="2"/>
              <a:buChar char="ü"/>
            </a:pPr>
            <a:r>
              <a:rPr lang="en-GB" dirty="0"/>
              <a:t>Use comparison sites to save money</a:t>
            </a:r>
          </a:p>
        </p:txBody>
      </p:sp>
      <p:pic>
        <p:nvPicPr>
          <p:cNvPr id="5" name="Picture Placeholder 4">
            <a:extLst>
              <a:ext uri="{FF2B5EF4-FFF2-40B4-BE49-F238E27FC236}">
                <a16:creationId xmlns:a16="http://schemas.microsoft.com/office/drawing/2014/main" id="{8D86BCB0-9708-A719-2F6D-C0C1F463C34C}"/>
              </a:ext>
            </a:extLst>
          </p:cNvPr>
          <p:cNvPicPr>
            <a:picLocks noGrp="1" noChangeAspect="1"/>
          </p:cNvPicPr>
          <p:nvPr>
            <p:ph type="pic" sz="quarter" idx="10"/>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l="162" r="162"/>
          <a:stretch>
            <a:fillRect/>
          </a:stretch>
        </p:blipFill>
        <p:spPr>
          <a:xfrm>
            <a:off x="7402513" y="2000250"/>
            <a:ext cx="3908425" cy="3921125"/>
          </a:xfrm>
          <a:prstGeom prst="rect">
            <a:avLst/>
          </a:prstGeom>
        </p:spPr>
      </p:pic>
      <p:sp>
        <p:nvSpPr>
          <p:cNvPr id="2" name="TextBox 1">
            <a:extLst>
              <a:ext uri="{FF2B5EF4-FFF2-40B4-BE49-F238E27FC236}">
                <a16:creationId xmlns:a16="http://schemas.microsoft.com/office/drawing/2014/main" id="{307EE70F-82EB-CFEF-8190-361F4A2642D1}"/>
              </a:ext>
            </a:extLst>
          </p:cNvPr>
          <p:cNvSpPr txBox="1"/>
          <p:nvPr/>
        </p:nvSpPr>
        <p:spPr>
          <a:xfrm>
            <a:off x="603117" y="5949867"/>
            <a:ext cx="8551190" cy="646331"/>
          </a:xfrm>
          <a:prstGeom prst="rect">
            <a:avLst/>
          </a:prstGeom>
          <a:noFill/>
        </p:spPr>
        <p:txBody>
          <a:bodyPr wrap="square">
            <a:spAutoFit/>
          </a:bodyPr>
          <a:lstStyle/>
          <a:p>
            <a:r>
              <a:rPr lang="en-GB" sz="1800" dirty="0">
                <a:latin typeface="Lloyds Bank Jack" panose="02000503040000020004" pitchFamily="50" charset="0"/>
              </a:rPr>
              <a:t>Disclaimer: Everything that is discussed today is for guidance and is not financial advice. Any websites, tools etc. are examples of what's available.</a:t>
            </a:r>
          </a:p>
        </p:txBody>
      </p:sp>
    </p:spTree>
    <p:extLst>
      <p:ext uri="{BB962C8B-B14F-4D97-AF65-F5344CB8AC3E}">
        <p14:creationId xmlns:p14="http://schemas.microsoft.com/office/powerpoint/2010/main" val="275583710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Placeholder 5">
            <a:extLst>
              <a:ext uri="{FF2B5EF4-FFF2-40B4-BE49-F238E27FC236}">
                <a16:creationId xmlns:a16="http://schemas.microsoft.com/office/drawing/2014/main" id="{452C26C1-9E47-3B65-E71D-072A1F4DFB0B}"/>
              </a:ext>
            </a:extLst>
          </p:cNvPr>
          <p:cNvPicPr>
            <a:picLocks noGrp="1" noChangeAspect="1"/>
          </p:cNvPicPr>
          <p:nvPr>
            <p:ph type="pic" sz="quarter" idx="10"/>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t="1796" b="1796"/>
          <a:stretch>
            <a:fillRect/>
          </a:stretch>
        </p:blipFill>
        <p:spPr/>
      </p:pic>
      <p:sp>
        <p:nvSpPr>
          <p:cNvPr id="3" name="Text Placeholder 2">
            <a:extLst>
              <a:ext uri="{FF2B5EF4-FFF2-40B4-BE49-F238E27FC236}">
                <a16:creationId xmlns:a16="http://schemas.microsoft.com/office/drawing/2014/main" id="{3575246C-AFA8-CD7D-5699-99EF695B6619}"/>
              </a:ext>
            </a:extLst>
          </p:cNvPr>
          <p:cNvSpPr>
            <a:spLocks noGrp="1"/>
          </p:cNvSpPr>
          <p:nvPr>
            <p:ph type="body" sz="quarter" idx="11"/>
          </p:nvPr>
        </p:nvSpPr>
        <p:spPr/>
        <p:txBody>
          <a:bodyPr/>
          <a:lstStyle/>
          <a:p>
            <a:r>
              <a:rPr lang="en-GB" dirty="0"/>
              <a:t>What utilities can you access online? </a:t>
            </a:r>
          </a:p>
        </p:txBody>
      </p:sp>
    </p:spTree>
    <p:extLst>
      <p:ext uri="{BB962C8B-B14F-4D97-AF65-F5344CB8AC3E}">
        <p14:creationId xmlns:p14="http://schemas.microsoft.com/office/powerpoint/2010/main" val="319559039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18DAB7D2-B4F3-0238-9C45-2AE788B41702}"/>
              </a:ext>
            </a:extLst>
          </p:cNvPr>
          <p:cNvSpPr>
            <a:spLocks noGrp="1"/>
          </p:cNvSpPr>
          <p:nvPr>
            <p:ph type="body" sz="quarter" idx="11"/>
          </p:nvPr>
        </p:nvSpPr>
        <p:spPr/>
        <p:txBody>
          <a:bodyPr/>
          <a:lstStyle/>
          <a:p>
            <a:r>
              <a:rPr lang="en-GB" dirty="0"/>
              <a:t>Some examples </a:t>
            </a:r>
          </a:p>
        </p:txBody>
      </p:sp>
      <p:sp>
        <p:nvSpPr>
          <p:cNvPr id="4" name="Text Placeholder 3">
            <a:extLst>
              <a:ext uri="{FF2B5EF4-FFF2-40B4-BE49-F238E27FC236}">
                <a16:creationId xmlns:a16="http://schemas.microsoft.com/office/drawing/2014/main" id="{0602146F-9047-D03C-27A6-4A31737A6074}"/>
              </a:ext>
            </a:extLst>
          </p:cNvPr>
          <p:cNvSpPr>
            <a:spLocks noGrp="1"/>
          </p:cNvSpPr>
          <p:nvPr>
            <p:ph type="body" sz="quarter" idx="12"/>
          </p:nvPr>
        </p:nvSpPr>
        <p:spPr/>
        <p:txBody>
          <a:bodyPr/>
          <a:lstStyle/>
          <a:p>
            <a:pPr marL="457200" lvl="0" indent="-457200">
              <a:buFont typeface="Arial" panose="020B0604020202020204" pitchFamily="34" charset="0"/>
              <a:buChar char="•"/>
            </a:pPr>
            <a:r>
              <a:rPr lang="en-GB" dirty="0"/>
              <a:t>Gas, electricity, water</a:t>
            </a:r>
          </a:p>
          <a:p>
            <a:pPr marL="457200" indent="-457200">
              <a:buFont typeface="Arial" panose="020B0604020202020204" pitchFamily="34" charset="0"/>
              <a:buChar char="•"/>
            </a:pPr>
            <a:r>
              <a:rPr lang="en-GB" dirty="0"/>
              <a:t>Insurance</a:t>
            </a:r>
          </a:p>
          <a:p>
            <a:pPr marL="457200" lvl="0" indent="-457200">
              <a:buFont typeface="Arial" panose="020B0604020202020204" pitchFamily="34" charset="0"/>
              <a:buChar char="•"/>
            </a:pPr>
            <a:r>
              <a:rPr lang="en-GB" dirty="0"/>
              <a:t>Internet/broadband</a:t>
            </a:r>
          </a:p>
          <a:p>
            <a:pPr marL="457200" indent="-457200">
              <a:buFont typeface="Arial" panose="020B0604020202020204" pitchFamily="34" charset="0"/>
              <a:buChar char="•"/>
            </a:pPr>
            <a:r>
              <a:rPr lang="en-GB" dirty="0"/>
              <a:t>Phone bills</a:t>
            </a:r>
          </a:p>
          <a:p>
            <a:pPr marL="457200" lvl="0" indent="-457200">
              <a:buFont typeface="Arial" panose="020B0604020202020204" pitchFamily="34" charset="0"/>
              <a:buChar char="•"/>
            </a:pPr>
            <a:r>
              <a:rPr lang="en-GB" dirty="0"/>
              <a:t>Entertainment bills</a:t>
            </a:r>
          </a:p>
        </p:txBody>
      </p:sp>
      <p:pic>
        <p:nvPicPr>
          <p:cNvPr id="5" name="Picture Placeholder 4">
            <a:extLst>
              <a:ext uri="{FF2B5EF4-FFF2-40B4-BE49-F238E27FC236}">
                <a16:creationId xmlns:a16="http://schemas.microsoft.com/office/drawing/2014/main" id="{BDF2E104-449D-1E0E-2B44-EC51428A2E0D}"/>
              </a:ext>
            </a:extLst>
          </p:cNvPr>
          <p:cNvPicPr>
            <a:picLocks noGrp="1" noChangeAspect="1"/>
          </p:cNvPicPr>
          <p:nvPr>
            <p:ph type="pic" sz="quarter" idx="10"/>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l="142" r="142"/>
          <a:stretch>
            <a:fillRect/>
          </a:stretch>
        </p:blipFill>
        <p:spPr>
          <a:xfrm>
            <a:off x="741759" y="2000840"/>
            <a:ext cx="3913200" cy="3924580"/>
          </a:xfrm>
        </p:spPr>
      </p:pic>
    </p:spTree>
    <p:extLst>
      <p:ext uri="{BB962C8B-B14F-4D97-AF65-F5344CB8AC3E}">
        <p14:creationId xmlns:p14="http://schemas.microsoft.com/office/powerpoint/2010/main" val="344595230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ECEAC7C1-403F-FDE6-9497-4B5387566104}"/>
              </a:ext>
            </a:extLst>
          </p:cNvPr>
          <p:cNvSpPr>
            <a:spLocks noGrp="1"/>
          </p:cNvSpPr>
          <p:nvPr>
            <p:ph type="body" sz="quarter" idx="11"/>
          </p:nvPr>
        </p:nvSpPr>
        <p:spPr/>
        <p:txBody>
          <a:bodyPr/>
          <a:lstStyle/>
          <a:p>
            <a:r>
              <a:rPr lang="en-GB" dirty="0"/>
              <a:t>How do you access these utilities online? </a:t>
            </a:r>
          </a:p>
        </p:txBody>
      </p:sp>
    </p:spTree>
    <p:extLst>
      <p:ext uri="{BB962C8B-B14F-4D97-AF65-F5344CB8AC3E}">
        <p14:creationId xmlns:p14="http://schemas.microsoft.com/office/powerpoint/2010/main" val="405122982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ECEAC7C1-403F-FDE6-9497-4B5387566104}"/>
              </a:ext>
            </a:extLst>
          </p:cNvPr>
          <p:cNvSpPr>
            <a:spLocks noGrp="1"/>
          </p:cNvSpPr>
          <p:nvPr>
            <p:ph type="body" sz="quarter" idx="11"/>
          </p:nvPr>
        </p:nvSpPr>
        <p:spPr/>
        <p:txBody>
          <a:bodyPr/>
          <a:lstStyle/>
          <a:p>
            <a:r>
              <a:rPr lang="en-GB"/>
              <a:t>How do you access these utilities online? </a:t>
            </a:r>
          </a:p>
        </p:txBody>
      </p:sp>
      <p:grpSp>
        <p:nvGrpSpPr>
          <p:cNvPr id="5" name="Group 4">
            <a:extLst>
              <a:ext uri="{FF2B5EF4-FFF2-40B4-BE49-F238E27FC236}">
                <a16:creationId xmlns:a16="http://schemas.microsoft.com/office/drawing/2014/main" id="{1ADF3F55-2296-6FC7-BB3A-F02E5AF23183}"/>
              </a:ext>
            </a:extLst>
          </p:cNvPr>
          <p:cNvGrpSpPr/>
          <p:nvPr/>
        </p:nvGrpSpPr>
        <p:grpSpPr>
          <a:xfrm>
            <a:off x="739917" y="2735011"/>
            <a:ext cx="1800000" cy="2261665"/>
            <a:chOff x="739917" y="2735011"/>
            <a:chExt cx="1800000" cy="2261665"/>
          </a:xfrm>
        </p:grpSpPr>
        <p:grpSp>
          <p:nvGrpSpPr>
            <p:cNvPr id="2" name="Group 1">
              <a:extLst>
                <a:ext uri="{FF2B5EF4-FFF2-40B4-BE49-F238E27FC236}">
                  <a16:creationId xmlns:a16="http://schemas.microsoft.com/office/drawing/2014/main" id="{D1A671F4-E481-2488-A71A-5EF14D6643D6}"/>
                </a:ext>
              </a:extLst>
            </p:cNvPr>
            <p:cNvGrpSpPr/>
            <p:nvPr/>
          </p:nvGrpSpPr>
          <p:grpSpPr>
            <a:xfrm>
              <a:off x="739917" y="2735011"/>
              <a:ext cx="1800000" cy="2261665"/>
              <a:chOff x="739917" y="2735011"/>
              <a:chExt cx="1800000" cy="2261665"/>
            </a:xfrm>
          </p:grpSpPr>
          <p:pic>
            <p:nvPicPr>
              <p:cNvPr id="9" name="Graphic 8">
                <a:extLst>
                  <a:ext uri="{FF2B5EF4-FFF2-40B4-BE49-F238E27FC236}">
                    <a16:creationId xmlns:a16="http://schemas.microsoft.com/office/drawing/2014/main" id="{E6BA2742-283A-C64E-849A-4EC878BC3589}"/>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p:blipFill>
            <p:spPr>
              <a:xfrm>
                <a:off x="739917" y="2735011"/>
                <a:ext cx="1800000" cy="1800000"/>
              </a:xfrm>
              <a:prstGeom prst="rect">
                <a:avLst/>
              </a:prstGeom>
            </p:spPr>
          </p:pic>
          <p:sp>
            <p:nvSpPr>
              <p:cNvPr id="24" name="TextBox 23">
                <a:extLst>
                  <a:ext uri="{FF2B5EF4-FFF2-40B4-BE49-F238E27FC236}">
                    <a16:creationId xmlns:a16="http://schemas.microsoft.com/office/drawing/2014/main" id="{3420F2E9-964A-97A9-75B3-1F4CBACDC23E}"/>
                  </a:ext>
                </a:extLst>
              </p:cNvPr>
              <p:cNvSpPr txBox="1"/>
              <p:nvPr/>
            </p:nvSpPr>
            <p:spPr>
              <a:xfrm>
                <a:off x="739917" y="4535011"/>
                <a:ext cx="1800000" cy="46166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400" b="1" i="0" u="none" strike="noStrike" kern="1200" cap="none" spc="0" normalizeH="0" baseline="0" noProof="0">
                    <a:ln>
                      <a:noFill/>
                    </a:ln>
                    <a:solidFill>
                      <a:srgbClr val="024731"/>
                    </a:solidFill>
                    <a:effectLst/>
                    <a:uLnTx/>
                    <a:uFillTx/>
                    <a:latin typeface="Calibri" panose="020F0502020204030204"/>
                    <a:ea typeface="+mn-ea"/>
                    <a:cs typeface="+mn-cs"/>
                  </a:rPr>
                  <a:t>Find</a:t>
                </a:r>
              </a:p>
            </p:txBody>
          </p:sp>
        </p:grpSp>
        <p:pic>
          <p:nvPicPr>
            <p:cNvPr id="66" name="Graphic 65">
              <a:extLst>
                <a:ext uri="{FF2B5EF4-FFF2-40B4-BE49-F238E27FC236}">
                  <a16:creationId xmlns:a16="http://schemas.microsoft.com/office/drawing/2014/main" id="{2275B7A2-BA0F-B213-0DCD-24DB4AF475EC}"/>
                </a:ext>
              </a:extLst>
            </p:cNvPr>
            <p:cNvPicPr>
              <a:picLocks noChangeAspect="1"/>
            </p:cNvPicPr>
            <p:nvPr/>
          </p:nvPicPr>
          <p:blipFill rotWithShape="1">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l="41596" t="30689"/>
            <a:stretch/>
          </p:blipFill>
          <p:spPr>
            <a:xfrm>
              <a:off x="1252444" y="3244527"/>
              <a:ext cx="557175" cy="661235"/>
            </a:xfrm>
            <a:prstGeom prst="rect">
              <a:avLst/>
            </a:prstGeom>
          </p:spPr>
        </p:pic>
        <p:pic>
          <p:nvPicPr>
            <p:cNvPr id="67" name="Graphic 66">
              <a:extLst>
                <a:ext uri="{FF2B5EF4-FFF2-40B4-BE49-F238E27FC236}">
                  <a16:creationId xmlns:a16="http://schemas.microsoft.com/office/drawing/2014/main" id="{B2B8FC21-3423-A88D-1725-D7073C81D013}"/>
                </a:ext>
              </a:extLst>
            </p:cNvPr>
            <p:cNvPicPr>
              <a:picLocks noChangeAspect="1"/>
            </p:cNvPicPr>
            <p:nvPr/>
          </p:nvPicPr>
          <p:blipFill rotWithShape="1">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l="41596" t="30689"/>
            <a:stretch/>
          </p:blipFill>
          <p:spPr>
            <a:xfrm>
              <a:off x="1871748" y="3518645"/>
              <a:ext cx="356410" cy="422975"/>
            </a:xfrm>
            <a:prstGeom prst="rect">
              <a:avLst/>
            </a:prstGeom>
          </p:spPr>
        </p:pic>
      </p:grpSp>
    </p:spTree>
    <p:extLst>
      <p:ext uri="{BB962C8B-B14F-4D97-AF65-F5344CB8AC3E}">
        <p14:creationId xmlns:p14="http://schemas.microsoft.com/office/powerpoint/2010/main" val="14295699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Custom Design">
  <a:themeElements>
    <a:clrScheme name="LBA">
      <a:dk1>
        <a:srgbClr val="323233"/>
      </a:dk1>
      <a:lt1>
        <a:srgbClr val="FFFFFF"/>
      </a:lt1>
      <a:dk2>
        <a:srgbClr val="505050"/>
      </a:dk2>
      <a:lt2>
        <a:srgbClr val="F1F1F1"/>
      </a:lt2>
      <a:accent1>
        <a:srgbClr val="024730"/>
      </a:accent1>
      <a:accent2>
        <a:srgbClr val="00694D"/>
      </a:accent2>
      <a:accent3>
        <a:srgbClr val="649C00"/>
      </a:accent3>
      <a:accent4>
        <a:srgbClr val="77BA00"/>
      </a:accent4>
      <a:accent5>
        <a:srgbClr val="2078B0"/>
      </a:accent5>
      <a:accent6>
        <a:srgbClr val="025C69"/>
      </a:accent6>
      <a:hlink>
        <a:srgbClr val="0C5595"/>
      </a:hlink>
      <a:folHlink>
        <a:srgbClr val="481468"/>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544CB9857E5E2A4892872DEF097EB12C" ma:contentTypeVersion="21" ma:contentTypeDescription="Create a new document." ma:contentTypeScope="" ma:versionID="e4dce802189f7704fe265617150c4b5d">
  <xsd:schema xmlns:xsd="http://www.w3.org/2001/XMLSchema" xmlns:xs="http://www.w3.org/2001/XMLSchema" xmlns:p="http://schemas.microsoft.com/office/2006/metadata/properties" xmlns:ns1="http://schemas.microsoft.com/sharepoint/v3" xmlns:ns2="8296b18e-8234-4d94-91b1-3ed3998a7eb5" xmlns:ns3="a26ea033-2852-474a-8cc8-30d2b3b4aa0f" targetNamespace="http://schemas.microsoft.com/office/2006/metadata/properties" ma:root="true" ma:fieldsID="f88e079e89394f35e984a99745177792" ns1:_="" ns2:_="" ns3:_="">
    <xsd:import namespace="http://schemas.microsoft.com/sharepoint/v3"/>
    <xsd:import namespace="8296b18e-8234-4d94-91b1-3ed3998a7eb5"/>
    <xsd:import namespace="a26ea033-2852-474a-8cc8-30d2b3b4aa0f"/>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MediaServiceAutoKeyPoints" minOccurs="0"/>
                <xsd:element ref="ns2:MediaServiceKeyPoints" minOccurs="0"/>
                <xsd:element ref="ns2:MediaServiceAutoTags" minOccurs="0"/>
                <xsd:element ref="ns2:MediaServiceGenerationTime" minOccurs="0"/>
                <xsd:element ref="ns2:MediaServiceEventHashCode" minOccurs="0"/>
                <xsd:element ref="ns2:MediaServiceOCR" minOccurs="0"/>
                <xsd:element ref="ns2:MediaServiceDateTaken" minOccurs="0"/>
                <xsd:element ref="ns1:_ip_UnifiedCompliancePolicyProperties" minOccurs="0"/>
                <xsd:element ref="ns1:_ip_UnifiedCompliancePolicyUIAction" minOccurs="0"/>
                <xsd:element ref="ns2:MediaLengthInSeconds" minOccurs="0"/>
                <xsd:element ref="ns3:TaxCatchAll" minOccurs="0"/>
                <xsd:element ref="ns2:lcf76f155ced4ddcb4097134ff3c332f"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19" nillable="true" ma:displayName="Unified Compliance Policy Properties" ma:hidden="true" ma:internalName="_ip_UnifiedCompliancePolicyProperties">
      <xsd:simpleType>
        <xsd:restriction base="dms:Note"/>
      </xsd:simpleType>
    </xsd:element>
    <xsd:element name="_ip_UnifiedCompliancePolicyUIAction" ma:index="20" nillable="true" ma:displayName="Unified Compliance Policy UI Action" ma:hidden="true" ma:internalName="_ip_UnifiedCompliancePolicyUIAc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8296b18e-8234-4d94-91b1-3ed3998a7eb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2" nillable="true" ma:displayName="MediaServiceAutoKeyPoints" ma:hidden="true" ma:internalName="MediaServiceAutoKeyPoints" ma:readOnly="true">
      <xsd:simpleType>
        <xsd:restriction base="dms:Note"/>
      </xsd:simpleType>
    </xsd:element>
    <xsd:element name="MediaServiceKeyPoints" ma:index="13" nillable="true" ma:displayName="KeyPoints" ma:internalName="MediaServiceKeyPoints" ma:readOnly="true">
      <xsd:simpleType>
        <xsd:restriction base="dms:Note">
          <xsd:maxLength value="255"/>
        </xsd:restriction>
      </xsd:simpleType>
    </xsd:element>
    <xsd:element name="MediaServiceAutoTags" ma:index="14" nillable="true" ma:displayName="Tags" ma:internalName="MediaServiceAutoTags" ma:readOnly="true">
      <xsd:simpleType>
        <xsd:restriction base="dms:Text"/>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OCR" ma:index="17" nillable="true" ma:displayName="Extracted Text" ma:internalName="MediaServiceOCR" ma:readOnly="true">
      <xsd:simpleType>
        <xsd:restriction base="dms:Note">
          <xsd:maxLength value="255"/>
        </xsd:restriction>
      </xsd:simpleType>
    </xsd:element>
    <xsd:element name="MediaServiceDateTaken" ma:index="18" nillable="true" ma:displayName="MediaServiceDateTaken" ma:hidden="true" ma:internalName="MediaServiceDateTaken" ma:readOnly="true">
      <xsd:simpleType>
        <xsd:restriction base="dms:Text"/>
      </xsd:simpleType>
    </xsd:element>
    <xsd:element name="MediaLengthInSeconds" ma:index="21" nillable="true" ma:displayName="Length (seconds)" ma:internalName="MediaLengthInSeconds" ma:readOnly="true">
      <xsd:simpleType>
        <xsd:restriction base="dms:Unknown"/>
      </xsd:simpleType>
    </xsd:element>
    <xsd:element name="lcf76f155ced4ddcb4097134ff3c332f" ma:index="24" nillable="true" ma:taxonomy="true" ma:internalName="lcf76f155ced4ddcb4097134ff3c332f" ma:taxonomyFieldName="MediaServiceImageTags" ma:displayName="Image Tags" ma:readOnly="false" ma:fieldId="{5cf76f15-5ced-4ddc-b409-7134ff3c332f}" ma:taxonomyMulti="true" ma:sspId="6ee4fd0a-b474-4a32-a144-dd33b0783374"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5" nillable="true" ma:displayName="MediaServiceObjectDetectorVersions" ma:hidden="true" ma:indexed="true" ma:internalName="MediaServiceObjectDetectorVersions" ma:readOnly="true">
      <xsd:simpleType>
        <xsd:restriction base="dms:Text"/>
      </xsd:simpleType>
    </xsd:element>
    <xsd:element name="MediaServiceSearchProperties" ma:index="26"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a26ea033-2852-474a-8cc8-30d2b3b4aa0f"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element name="TaxCatchAll" ma:index="22" nillable="true" ma:displayName="Taxonomy Catch All Column" ma:hidden="true" ma:list="{92000b0b-4e1f-41bc-b48d-12705301c158}" ma:internalName="TaxCatchAll" ma:showField="CatchAllData" ma:web="a26ea033-2852-474a-8cc8-30d2b3b4aa0f">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lcf76f155ced4ddcb4097134ff3c332f xmlns="8296b18e-8234-4d94-91b1-3ed3998a7eb5">
      <Terms xmlns="http://schemas.microsoft.com/office/infopath/2007/PartnerControls"/>
    </lcf76f155ced4ddcb4097134ff3c332f>
    <TaxCatchAll xmlns="a26ea033-2852-474a-8cc8-30d2b3b4aa0f" xsi:nil="true"/>
    <_ip_UnifiedCompliancePolicyUIAction xmlns="http://schemas.microsoft.com/sharepoint/v3" xsi:nil="true"/>
    <_ip_UnifiedCompliancePolicyProperties xmlns="http://schemas.microsoft.com/sharepoint/v3" xsi:nil="true"/>
    <SharedWithUsers xmlns="a26ea033-2852-474a-8cc8-30d2b3b4aa0f">
      <UserInfo>
        <DisplayName>Williams, Nicola ((Group Customer Inclusion))</DisplayName>
        <AccountId>20</AccountId>
        <AccountType/>
      </UserInfo>
      <UserInfo>
        <DisplayName>Holmes, Em (Group Customer Inclusion)</DisplayName>
        <AccountId>31</AccountId>
        <AccountType/>
      </UserInfo>
      <UserInfo>
        <DisplayName>O'Connell, Lauren ((Group Customer Inclusion))</DisplayName>
        <AccountId>424</AccountId>
        <AccountType/>
      </UserInfo>
      <UserInfo>
        <DisplayName>Brady, Claire (Group Customer Inclusion)</DisplayName>
        <AccountId>184</AccountId>
        <AccountType/>
      </UserInfo>
    </SharedWithUsers>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37AAF5F2-263E-4430-ABA1-64EBA15697D3}">
  <ds:schemaRefs>
    <ds:schemaRef ds:uri="8296b18e-8234-4d94-91b1-3ed3998a7eb5"/>
    <ds:schemaRef ds:uri="a26ea033-2852-474a-8cc8-30d2b3b4aa0f"/>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microsoft.com/sharepoint/v3"/>
    <ds:schemaRef ds:uri="http://schemas.openxmlformats.org/package/2006/metadata/core-properties"/>
    <ds:schemaRef ds:uri="http://www.w3.org/2001/XMLSchema"/>
  </ds:schemaRefs>
</ds:datastoreItem>
</file>

<file path=customXml/itemProps2.xml><?xml version="1.0" encoding="utf-8"?>
<ds:datastoreItem xmlns:ds="http://schemas.openxmlformats.org/officeDocument/2006/customXml" ds:itemID="{4DDBFF71-83EB-4B6E-8E2C-BBB1A0E3D126}">
  <ds:schemaRefs>
    <ds:schemaRef ds:uri="http://schemas.openxmlformats.org/package/2006/metadata/core-properties"/>
    <ds:schemaRef ds:uri="http://schemas.microsoft.com/office/2006/metadata/properties"/>
    <ds:schemaRef ds:uri="http://purl.org/dc/dcmitype/"/>
    <ds:schemaRef ds:uri="http://schemas.microsoft.com/office/infopath/2007/PartnerControls"/>
    <ds:schemaRef ds:uri="http://www.w3.org/XML/1998/namespace"/>
    <ds:schemaRef ds:uri="http://schemas.microsoft.com/office/2006/documentManagement/types"/>
    <ds:schemaRef ds:uri="http://purl.org/dc/terms/"/>
    <ds:schemaRef ds:uri="a26ea033-2852-474a-8cc8-30d2b3b4aa0f"/>
    <ds:schemaRef ds:uri="8296b18e-8234-4d94-91b1-3ed3998a7eb5"/>
    <ds:schemaRef ds:uri="http://schemas.microsoft.com/sharepoint/v3"/>
    <ds:schemaRef ds:uri="http://purl.org/dc/elements/1.1/"/>
  </ds:schemaRefs>
</ds:datastoreItem>
</file>

<file path=customXml/itemProps3.xml><?xml version="1.0" encoding="utf-8"?>
<ds:datastoreItem xmlns:ds="http://schemas.openxmlformats.org/officeDocument/2006/customXml" ds:itemID="{4B41D776-5206-40EC-828D-6A86C2E090FE}">
  <ds:schemaRefs>
    <ds:schemaRef ds:uri="http://schemas.microsoft.com/sharepoint/v3/contenttype/forms"/>
  </ds:schemaRefs>
</ds:datastoreItem>
</file>

<file path=docMetadata/LabelInfo.xml><?xml version="1.0" encoding="utf-8"?>
<clbl:labelList xmlns:clbl="http://schemas.microsoft.com/office/2020/mipLabelMetadata">
  <clbl:label id="{7bc792f8-6d75-423a-9981-629281829092}" enabled="1" method="Privileged" siteId="{3ded2960-214a-46ff-8cf4-611f125e2398}" removed="0"/>
</clbl:labelList>
</file>

<file path=docProps/app.xml><?xml version="1.0" encoding="utf-8"?>
<Properties xmlns="http://schemas.openxmlformats.org/officeDocument/2006/extended-properties" xmlns:vt="http://schemas.openxmlformats.org/officeDocument/2006/docPropsVTypes">
  <TotalTime>0</TotalTime>
  <Words>3821</Words>
  <Application>Microsoft Office PowerPoint</Application>
  <PresentationFormat>Widescreen</PresentationFormat>
  <Paragraphs>255</Paragraphs>
  <Slides>23</Slides>
  <Notes>23</Notes>
  <HiddenSlides>0</HiddenSlides>
  <MMClips>0</MMClips>
  <ScaleCrop>false</ScaleCrop>
  <HeadingPairs>
    <vt:vector size="6" baseType="variant">
      <vt:variant>
        <vt:lpstr>Fonts Used</vt:lpstr>
      </vt:variant>
      <vt:variant>
        <vt:i4>9</vt:i4>
      </vt:variant>
      <vt:variant>
        <vt:lpstr>Theme</vt:lpstr>
      </vt:variant>
      <vt:variant>
        <vt:i4>2</vt:i4>
      </vt:variant>
      <vt:variant>
        <vt:lpstr>Slide Titles</vt:lpstr>
      </vt:variant>
      <vt:variant>
        <vt:i4>23</vt:i4>
      </vt:variant>
    </vt:vector>
  </HeadingPairs>
  <TitlesOfParts>
    <vt:vector size="34" baseType="lpstr">
      <vt:lpstr>Arial</vt:lpstr>
      <vt:lpstr>Symbol</vt:lpstr>
      <vt:lpstr>Lloyds Bank Jack</vt:lpstr>
      <vt:lpstr>Lloyds Bank Jack Medium</vt:lpstr>
      <vt:lpstr>Courier New</vt:lpstr>
      <vt:lpstr>Calibri</vt:lpstr>
      <vt:lpstr>Lloyds Bank Jack Light</vt:lpstr>
      <vt:lpstr>Times New Roman</vt:lpstr>
      <vt:lpstr>Wingdings</vt:lpstr>
      <vt:lpstr>Custom Design</vt:lpstr>
      <vt:lpstr>1_Custom Design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Holmes, Em (Group Customer Inclusion)</dc:creator>
  <cp:lastModifiedBy>Holmes, Em (Group Customer Inclusion)</cp:lastModifiedBy>
  <cp:revision>9</cp:revision>
  <cp:lastPrinted>2023-08-30T17:26:52Z</cp:lastPrinted>
  <dcterms:created xsi:type="dcterms:W3CDTF">2023-08-16T10:45:07Z</dcterms:created>
  <dcterms:modified xsi:type="dcterms:W3CDTF">2024-05-14T08:32:59Z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lassificationContentMarkingHeaderLocations">
    <vt:lpwstr>Office Theme:8</vt:lpwstr>
  </property>
  <property fmtid="{D5CDD505-2E9C-101B-9397-08002B2CF9AE}" pid="3" name="ClassificationContentMarkingHeaderText">
    <vt:lpwstr>Classification: Limited</vt:lpwstr>
  </property>
  <property fmtid="{D5CDD505-2E9C-101B-9397-08002B2CF9AE}" pid="4" name="ContentTypeId">
    <vt:lpwstr>0x010100544CB9857E5E2A4892872DEF097EB12C</vt:lpwstr>
  </property>
  <property fmtid="{D5CDD505-2E9C-101B-9397-08002B2CF9AE}" pid="5" name="MediaServiceImageTags">
    <vt:lpwstr/>
  </property>
</Properties>
</file>